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7d8d9143c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c8319052c44c5c"/>
  </p:sldMasterIdLst>
  <p:sldIdLst>
    <p:sldId xmlns:r="http://schemas.openxmlformats.org/officeDocument/2006/relationships" id="256" r:id="R614fadcbed644494"/>
    <p:sldId xmlns:r="http://schemas.openxmlformats.org/officeDocument/2006/relationships" id="257" r:id="R87d154294aa0457f"/>
    <p:sldId xmlns:r="http://schemas.openxmlformats.org/officeDocument/2006/relationships" id="258" r:id="R8c18b0134d884be0"/>
    <p:sldId xmlns:r="http://schemas.openxmlformats.org/officeDocument/2006/relationships" id="259" r:id="Rb0db3d541ba14578"/>
    <p:sldId xmlns:r="http://schemas.openxmlformats.org/officeDocument/2006/relationships" id="260" r:id="R48a40885872c458f"/>
    <p:sldId xmlns:r="http://schemas.openxmlformats.org/officeDocument/2006/relationships" id="261" r:id="Re5a84939ec9544db"/>
    <p:sldId xmlns:r="http://schemas.openxmlformats.org/officeDocument/2006/relationships" id="262" r:id="Ra60fbbf11763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8319052c44c5c" /><Relationship Type="http://schemas.openxmlformats.org/officeDocument/2006/relationships/slide" Target="/ppt/slides/slide1.xml" Id="R614fadcbed644494" /><Relationship Type="http://schemas.openxmlformats.org/officeDocument/2006/relationships/slide" Target="/ppt/slides/slide2.xml" Id="R87d154294aa0457f" /><Relationship Type="http://schemas.openxmlformats.org/officeDocument/2006/relationships/slide" Target="/ppt/slides/slide3.xml" Id="R8c18b0134d884be0" /><Relationship Type="http://schemas.openxmlformats.org/officeDocument/2006/relationships/slide" Target="/ppt/slides/slide4.xml" Id="Rb0db3d541ba14578" /><Relationship Type="http://schemas.openxmlformats.org/officeDocument/2006/relationships/slide" Target="/ppt/slides/slide5.xml" Id="R48a40885872c458f" /><Relationship Type="http://schemas.openxmlformats.org/officeDocument/2006/relationships/slide" Target="/ppt/slides/slide6.xml" Id="Re5a84939ec9544db" /><Relationship Type="http://schemas.openxmlformats.org/officeDocument/2006/relationships/slide" Target="/ppt/slides/slide7.xml" Id="Ra60fbbf11763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3a1d0a287d47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b9dba475d4aed" /><Relationship Type="http://schemas.openxmlformats.org/officeDocument/2006/relationships/theme" Target="/ppt/slideMasters/theme/theme1.xml" Id="R532ea196fb2c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b9dba475d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89fa3edff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07566e6d9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350f5feb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c2394320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8ff23e6da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5018fa382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2d2049e5c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KARLIN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4 700 267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15 386 498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EMELINE BRØVIG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BRÅTHEN RØISELAND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KRISTIN BRÅTHEN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LILL BRØVIG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Grågåsbakken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KARLIN INVEST AS</a:t>
            </a:r>
          </a:p>
        </p:txBody>
      </p:sp>
    </p:spTree>
  </p:cSld>
  <p:clrMapOvr>
    <a:masterClrMapping xmlns:a="http://schemas.openxmlformats.org/drawingml/2006/main"/>
  </p:clrMapOvr>
</p:sld>
</file>