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8f752f59e43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9560b0ae3418c"/>
  </p:sldMasterIdLst>
  <p:sldIdLst>
    <p:sldId xmlns:r="http://schemas.openxmlformats.org/officeDocument/2006/relationships" id="256" r:id="R04dd54b5c6954e9f"/>
    <p:sldId xmlns:r="http://schemas.openxmlformats.org/officeDocument/2006/relationships" id="257" r:id="Rd38807c710df41e6"/>
    <p:sldId xmlns:r="http://schemas.openxmlformats.org/officeDocument/2006/relationships" id="258" r:id="R84febbdefcad4382"/>
    <p:sldId xmlns:r="http://schemas.openxmlformats.org/officeDocument/2006/relationships" id="259" r:id="R80b14382b4814ac3"/>
    <p:sldId xmlns:r="http://schemas.openxmlformats.org/officeDocument/2006/relationships" id="260" r:id="R5273714d9829427b"/>
    <p:sldId xmlns:r="http://schemas.openxmlformats.org/officeDocument/2006/relationships" id="261" r:id="R3b44eba6605147db"/>
    <p:sldId xmlns:r="http://schemas.openxmlformats.org/officeDocument/2006/relationships" id="262" r:id="R458fe837b004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9560b0ae3418c" /><Relationship Type="http://schemas.openxmlformats.org/officeDocument/2006/relationships/slide" Target="/ppt/slides/slide1.xml" Id="R04dd54b5c6954e9f" /><Relationship Type="http://schemas.openxmlformats.org/officeDocument/2006/relationships/slide" Target="/ppt/slides/slide2.xml" Id="Rd38807c710df41e6" /><Relationship Type="http://schemas.openxmlformats.org/officeDocument/2006/relationships/slide" Target="/ppt/slides/slide3.xml" Id="R84febbdefcad4382" /><Relationship Type="http://schemas.openxmlformats.org/officeDocument/2006/relationships/slide" Target="/ppt/slides/slide4.xml" Id="R80b14382b4814ac3" /><Relationship Type="http://schemas.openxmlformats.org/officeDocument/2006/relationships/slide" Target="/ppt/slides/slide5.xml" Id="R5273714d9829427b" /><Relationship Type="http://schemas.openxmlformats.org/officeDocument/2006/relationships/slide" Target="/ppt/slides/slide6.xml" Id="R3b44eba6605147db" /><Relationship Type="http://schemas.openxmlformats.org/officeDocument/2006/relationships/slide" Target="/ppt/slides/slide7.xml" Id="R458fe837b004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546f4cfdc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de31a5d564bd4" /><Relationship Type="http://schemas.openxmlformats.org/officeDocument/2006/relationships/theme" Target="/ppt/slideMasters/theme/theme1.xml" Id="Re82e291ae4f1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de31a5d56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abb2e3199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5f756a112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3e8f8b295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9d4aeb8e74c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c395ca05b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e76ff866c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a719487a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ICB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5 575 715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20 664 251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20 818 372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CHRISTIANE BRØVIG 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Klipperveien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ICB INVEST AS</a:t>
            </a:r>
          </a:p>
        </p:txBody>
      </p:sp>
    </p:spTree>
  </p:cSld>
  <p:clrMapOvr>
    <a:masterClrMapping xmlns:a="http://schemas.openxmlformats.org/drawingml/2006/main"/>
  </p:clrMapOvr>
</p:sld>
</file>