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9f54181dbb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dcff9ddaf34dc3"/>
  </p:sldMasterIdLst>
  <p:sldIdLst>
    <p:sldId xmlns:r="http://schemas.openxmlformats.org/officeDocument/2006/relationships" id="256" r:id="R4f0e15e5e23b48cc"/>
    <p:sldId xmlns:r="http://schemas.openxmlformats.org/officeDocument/2006/relationships" id="257" r:id="Rb0d2e129e18048f0"/>
    <p:sldId xmlns:r="http://schemas.openxmlformats.org/officeDocument/2006/relationships" id="258" r:id="Re43eb4f47c444dee"/>
    <p:sldId xmlns:r="http://schemas.openxmlformats.org/officeDocument/2006/relationships" id="259" r:id="Ra051fac236394f8a"/>
    <p:sldId xmlns:r="http://schemas.openxmlformats.org/officeDocument/2006/relationships" id="260" r:id="Rc8c983edc8234c3d"/>
    <p:sldId xmlns:r="http://schemas.openxmlformats.org/officeDocument/2006/relationships" id="261" r:id="R41fb54c291f34d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cff9ddaf34dc3" /><Relationship Type="http://schemas.openxmlformats.org/officeDocument/2006/relationships/slide" Target="/ppt/slides/slide1.xml" Id="R4f0e15e5e23b48cc" /><Relationship Type="http://schemas.openxmlformats.org/officeDocument/2006/relationships/slide" Target="/ppt/slides/slide2.xml" Id="Rb0d2e129e18048f0" /><Relationship Type="http://schemas.openxmlformats.org/officeDocument/2006/relationships/slide" Target="/ppt/slides/slide3.xml" Id="Re43eb4f47c444dee" /><Relationship Type="http://schemas.openxmlformats.org/officeDocument/2006/relationships/slide" Target="/ppt/slides/slide4.xml" Id="Ra051fac236394f8a" /><Relationship Type="http://schemas.openxmlformats.org/officeDocument/2006/relationships/slide" Target="/ppt/slides/slide5.xml" Id="Rc8c983edc8234c3d" /><Relationship Type="http://schemas.openxmlformats.org/officeDocument/2006/relationships/slide" Target="/ppt/slides/slide6.xml" Id="R41fb54c291f34d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7b549a9674e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f0eb306c44293" /><Relationship Type="http://schemas.openxmlformats.org/officeDocument/2006/relationships/theme" Target="/ppt/slideMasters/theme/theme1.xml" Id="R6818c5478ead46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ef0eb306c442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dc0dce55d47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b9e89a40341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457846ae74d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fb9568e8e4c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dae58b29847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883516f2041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CAMPITOR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Mjåvannstoppen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988 534 366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