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8c828697241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97b388d9d460c"/>
  </p:sldMasterIdLst>
  <p:sldIdLst>
    <p:sldId xmlns:r="http://schemas.openxmlformats.org/officeDocument/2006/relationships" id="256" r:id="Rcca203f360044fcc"/>
    <p:sldId xmlns:r="http://schemas.openxmlformats.org/officeDocument/2006/relationships" id="257" r:id="Rf151168334a1479a"/>
    <p:sldId xmlns:r="http://schemas.openxmlformats.org/officeDocument/2006/relationships" id="258" r:id="Ra5bf15e117dd4506"/>
    <p:sldId xmlns:r="http://schemas.openxmlformats.org/officeDocument/2006/relationships" id="259" r:id="R9f0d377ca9a540cc"/>
    <p:sldId xmlns:r="http://schemas.openxmlformats.org/officeDocument/2006/relationships" id="260" r:id="R2dde801b86c547c8"/>
    <p:sldId xmlns:r="http://schemas.openxmlformats.org/officeDocument/2006/relationships" id="261" r:id="Rbc51e9bc02b94918"/>
    <p:sldId xmlns:r="http://schemas.openxmlformats.org/officeDocument/2006/relationships" id="262" r:id="R061d92e2a9a4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97b388d9d460c" /><Relationship Type="http://schemas.openxmlformats.org/officeDocument/2006/relationships/slide" Target="/ppt/slides/slide1.xml" Id="Rcca203f360044fcc" /><Relationship Type="http://schemas.openxmlformats.org/officeDocument/2006/relationships/slide" Target="/ppt/slides/slide2.xml" Id="Rf151168334a1479a" /><Relationship Type="http://schemas.openxmlformats.org/officeDocument/2006/relationships/slide" Target="/ppt/slides/slide3.xml" Id="Ra5bf15e117dd4506" /><Relationship Type="http://schemas.openxmlformats.org/officeDocument/2006/relationships/slide" Target="/ppt/slides/slide4.xml" Id="R9f0d377ca9a540cc" /><Relationship Type="http://schemas.openxmlformats.org/officeDocument/2006/relationships/slide" Target="/ppt/slides/slide5.xml" Id="R2dde801b86c547c8" /><Relationship Type="http://schemas.openxmlformats.org/officeDocument/2006/relationships/slide" Target="/ppt/slides/slide6.xml" Id="Rbc51e9bc02b94918" /><Relationship Type="http://schemas.openxmlformats.org/officeDocument/2006/relationships/slide" Target="/ppt/slides/slide7.xml" Id="R061d92e2a9a4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6dc0a0115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b9cab290a4d5a" /><Relationship Type="http://schemas.openxmlformats.org/officeDocument/2006/relationships/theme" Target="/ppt/slideMasters/theme/theme1.xml" Id="R8e97b91baf17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b9cab290a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7edec4171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aa72a62d84b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98a6f59141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ee65f980a4c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c4c206393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25916cd641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0a6b97274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 KRISTIAN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