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f502ba293641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a2828dee324c15"/>
  </p:sldMasterIdLst>
  <p:sldIdLst>
    <p:sldId xmlns:r="http://schemas.openxmlformats.org/officeDocument/2006/relationships" id="256" r:id="R58f555fb4adc4ab1"/>
    <p:sldId xmlns:r="http://schemas.openxmlformats.org/officeDocument/2006/relationships" id="257" r:id="R09f6b847db4b4b8a"/>
    <p:sldId xmlns:r="http://schemas.openxmlformats.org/officeDocument/2006/relationships" id="258" r:id="Rbc5069fac10b4278"/>
    <p:sldId xmlns:r="http://schemas.openxmlformats.org/officeDocument/2006/relationships" id="259" r:id="Rf2261dd5a5fa4906"/>
    <p:sldId xmlns:r="http://schemas.openxmlformats.org/officeDocument/2006/relationships" id="260" r:id="R6af42f0b06d34cc9"/>
    <p:sldId xmlns:r="http://schemas.openxmlformats.org/officeDocument/2006/relationships" id="261" r:id="Ra4155fae7b434bb0"/>
    <p:sldId xmlns:r="http://schemas.openxmlformats.org/officeDocument/2006/relationships" id="262" r:id="R48ecbea25b7c41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a2828dee324c15" /><Relationship Type="http://schemas.openxmlformats.org/officeDocument/2006/relationships/slide" Target="/ppt/slides/slide1.xml" Id="R58f555fb4adc4ab1" /><Relationship Type="http://schemas.openxmlformats.org/officeDocument/2006/relationships/slide" Target="/ppt/slides/slide2.xml" Id="R09f6b847db4b4b8a" /><Relationship Type="http://schemas.openxmlformats.org/officeDocument/2006/relationships/slide" Target="/ppt/slides/slide3.xml" Id="Rbc5069fac10b4278" /><Relationship Type="http://schemas.openxmlformats.org/officeDocument/2006/relationships/slide" Target="/ppt/slides/slide4.xml" Id="Rf2261dd5a5fa4906" /><Relationship Type="http://schemas.openxmlformats.org/officeDocument/2006/relationships/slide" Target="/ppt/slides/slide5.xml" Id="R6af42f0b06d34cc9" /><Relationship Type="http://schemas.openxmlformats.org/officeDocument/2006/relationships/slide" Target="/ppt/slides/slide6.xml" Id="Ra4155fae7b434bb0" /><Relationship Type="http://schemas.openxmlformats.org/officeDocument/2006/relationships/slide" Target="/ppt/slides/slide7.xml" Id="R48ecbea25b7c41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93ded81e3f4b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1fb7ad6644fbd" /><Relationship Type="http://schemas.openxmlformats.org/officeDocument/2006/relationships/theme" Target="/ppt/slideMasters/theme/theme1.xml" Id="Re49df7ef77f749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91fb7ad6644f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6ec74a7a646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e23734bfa47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27152e0174e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839c9821741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27beb0c2049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f135d31b44a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6c896b5af4a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SPERRE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 HOLDING AS ble etablert [år] og holder til i Eidsnes.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−46 736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56 283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ANDRÉ SPERRE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Einahaugen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6037 Eidsnes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andre.sperre@consultpartner.no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988 545 430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 HOLDING AS</a:t>
            </a:r>
          </a:p>
        </p:txBody>
      </p:sp>
    </p:spTree>
  </p:cSld>
  <p:clrMapOvr>
    <a:masterClrMapping xmlns:a="http://schemas.openxmlformats.org/drawingml/2006/main"/>
  </p:clrMapOvr>
</p:sld>
</file>