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76f322679a48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79b5f01c6a42a0"/>
  </p:sldMasterIdLst>
  <p:sldIdLst>
    <p:sldId xmlns:r="http://schemas.openxmlformats.org/officeDocument/2006/relationships" id="256" r:id="Rd7b9f4cc9a7c4d97"/>
    <p:sldId xmlns:r="http://schemas.openxmlformats.org/officeDocument/2006/relationships" id="257" r:id="R96891debab0a4d6e"/>
    <p:sldId xmlns:r="http://schemas.openxmlformats.org/officeDocument/2006/relationships" id="258" r:id="R46a5565185204f95"/>
    <p:sldId xmlns:r="http://schemas.openxmlformats.org/officeDocument/2006/relationships" id="259" r:id="R8b2789e85c654239"/>
    <p:sldId xmlns:r="http://schemas.openxmlformats.org/officeDocument/2006/relationships" id="260" r:id="R2f910bd4f55645da"/>
    <p:sldId xmlns:r="http://schemas.openxmlformats.org/officeDocument/2006/relationships" id="261" r:id="Rdbaf1ca26fb04fdd"/>
    <p:sldId xmlns:r="http://schemas.openxmlformats.org/officeDocument/2006/relationships" id="262" r:id="R4dad04e8d2c64d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79b5f01c6a42a0" /><Relationship Type="http://schemas.openxmlformats.org/officeDocument/2006/relationships/slide" Target="/ppt/slides/slide1.xml" Id="Rd7b9f4cc9a7c4d97" /><Relationship Type="http://schemas.openxmlformats.org/officeDocument/2006/relationships/slide" Target="/ppt/slides/slide2.xml" Id="R96891debab0a4d6e" /><Relationship Type="http://schemas.openxmlformats.org/officeDocument/2006/relationships/slide" Target="/ppt/slides/slide3.xml" Id="R46a5565185204f95" /><Relationship Type="http://schemas.openxmlformats.org/officeDocument/2006/relationships/slide" Target="/ppt/slides/slide4.xml" Id="R8b2789e85c654239" /><Relationship Type="http://schemas.openxmlformats.org/officeDocument/2006/relationships/slide" Target="/ppt/slides/slide5.xml" Id="R2f910bd4f55645da" /><Relationship Type="http://schemas.openxmlformats.org/officeDocument/2006/relationships/slide" Target="/ppt/slides/slide6.xml" Id="Rdbaf1ca26fb04fdd" /><Relationship Type="http://schemas.openxmlformats.org/officeDocument/2006/relationships/slide" Target="/ppt/slides/slide7.xml" Id="R4dad04e8d2c64d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a9fa6ae08a4e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4222bfffe94568" /><Relationship Type="http://schemas.openxmlformats.org/officeDocument/2006/relationships/theme" Target="/ppt/slideMasters/theme/theme1.xml" Id="R1bd87a3ea2334d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4222bfffe945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2007f79c5344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e9501789de46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cd3760feb4e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98b836cbc44b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b35a70333646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57246a61442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4c2a8dccc146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KELMER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KELMER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KELMER AS ble etablert [år] og holder til i Finnsnes.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KELMER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KELMER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KELMER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10 374 953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2 221 007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2 368 282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7 620 532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10 243 165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KELMER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GRO-MERETHE UGLEM SØRENG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ØIVIND VALERIUS SØRENG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KELMER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Smørhusbakken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9300 Finnsnes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gro-merethe@kelmer.no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www.kelmer.no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988 573 108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KELMER AS</a:t>
            </a:r>
          </a:p>
        </p:txBody>
      </p:sp>
    </p:spTree>
  </p:cSld>
  <p:clrMapOvr>
    <a:masterClrMapping xmlns:a="http://schemas.openxmlformats.org/drawingml/2006/main"/>
  </p:clrMapOvr>
</p:sld>
</file>