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f03a7e08a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6b89e6b064070"/>
  </p:sldMasterIdLst>
  <p:sldIdLst>
    <p:sldId xmlns:r="http://schemas.openxmlformats.org/officeDocument/2006/relationships" id="256" r:id="R7e78120c45874451"/>
    <p:sldId xmlns:r="http://schemas.openxmlformats.org/officeDocument/2006/relationships" id="257" r:id="R9de5dd2eff2c4384"/>
    <p:sldId xmlns:r="http://schemas.openxmlformats.org/officeDocument/2006/relationships" id="258" r:id="Ra23f487932304707"/>
    <p:sldId xmlns:r="http://schemas.openxmlformats.org/officeDocument/2006/relationships" id="259" r:id="R1f76aaaa077d45b4"/>
    <p:sldId xmlns:r="http://schemas.openxmlformats.org/officeDocument/2006/relationships" id="260" r:id="R1252203059cc47f9"/>
    <p:sldId xmlns:r="http://schemas.openxmlformats.org/officeDocument/2006/relationships" id="261" r:id="R18ce2a3a54404f81"/>
    <p:sldId xmlns:r="http://schemas.openxmlformats.org/officeDocument/2006/relationships" id="262" r:id="R41496732299b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6b89e6b064070" /><Relationship Type="http://schemas.openxmlformats.org/officeDocument/2006/relationships/slide" Target="/ppt/slides/slide1.xml" Id="R7e78120c45874451" /><Relationship Type="http://schemas.openxmlformats.org/officeDocument/2006/relationships/slide" Target="/ppt/slides/slide2.xml" Id="R9de5dd2eff2c4384" /><Relationship Type="http://schemas.openxmlformats.org/officeDocument/2006/relationships/slide" Target="/ppt/slides/slide3.xml" Id="Ra23f487932304707" /><Relationship Type="http://schemas.openxmlformats.org/officeDocument/2006/relationships/slide" Target="/ppt/slides/slide4.xml" Id="R1f76aaaa077d45b4" /><Relationship Type="http://schemas.openxmlformats.org/officeDocument/2006/relationships/slide" Target="/ppt/slides/slide5.xml" Id="R1252203059cc47f9" /><Relationship Type="http://schemas.openxmlformats.org/officeDocument/2006/relationships/slide" Target="/ppt/slides/slide6.xml" Id="R18ce2a3a54404f81" /><Relationship Type="http://schemas.openxmlformats.org/officeDocument/2006/relationships/slide" Target="/ppt/slides/slide7.xml" Id="R41496732299b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17c9de5b9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e1222fdde4ad3" /><Relationship Type="http://schemas.openxmlformats.org/officeDocument/2006/relationships/theme" Target="/ppt/slideMasters/theme/theme1.xml" Id="R27de08ae7062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e1222fdde4a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0718d0adc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2d2a691d7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7a538ddfd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7ccd9dffc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874d4615848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8ba664a4e46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00ca1f15b44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KERSBERGEN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54 923 477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71 041 638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988 575 712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KERSBERGEN INVEST AS</a:t>
            </a:r>
          </a:p>
        </p:txBody>
      </p:sp>
    </p:spTree>
  </p:cSld>
  <p:clrMapOvr>
    <a:masterClrMapping xmlns:a="http://schemas.openxmlformats.org/drawingml/2006/main"/>
  </p:clrMapOvr>
</p:sld>
</file>