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8dbb8290c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234808c704e3b"/>
  </p:sldMasterIdLst>
  <p:sldIdLst>
    <p:sldId xmlns:r="http://schemas.openxmlformats.org/officeDocument/2006/relationships" id="256" r:id="R1017c93e014c498b"/>
    <p:sldId xmlns:r="http://schemas.openxmlformats.org/officeDocument/2006/relationships" id="257" r:id="R94f1c772047d4e69"/>
    <p:sldId xmlns:r="http://schemas.openxmlformats.org/officeDocument/2006/relationships" id="258" r:id="R7f1fde6ef5c64aa5"/>
    <p:sldId xmlns:r="http://schemas.openxmlformats.org/officeDocument/2006/relationships" id="259" r:id="R7ffc599f1c2e4d5d"/>
    <p:sldId xmlns:r="http://schemas.openxmlformats.org/officeDocument/2006/relationships" id="260" r:id="Rc3171b8271f04042"/>
    <p:sldId xmlns:r="http://schemas.openxmlformats.org/officeDocument/2006/relationships" id="261" r:id="R368888dc021049dd"/>
    <p:sldId xmlns:r="http://schemas.openxmlformats.org/officeDocument/2006/relationships" id="262" r:id="Rff895b86abbd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234808c704e3b" /><Relationship Type="http://schemas.openxmlformats.org/officeDocument/2006/relationships/slide" Target="/ppt/slides/slide1.xml" Id="R1017c93e014c498b" /><Relationship Type="http://schemas.openxmlformats.org/officeDocument/2006/relationships/slide" Target="/ppt/slides/slide2.xml" Id="R94f1c772047d4e69" /><Relationship Type="http://schemas.openxmlformats.org/officeDocument/2006/relationships/slide" Target="/ppt/slides/slide3.xml" Id="R7f1fde6ef5c64aa5" /><Relationship Type="http://schemas.openxmlformats.org/officeDocument/2006/relationships/slide" Target="/ppt/slides/slide4.xml" Id="R7ffc599f1c2e4d5d" /><Relationship Type="http://schemas.openxmlformats.org/officeDocument/2006/relationships/slide" Target="/ppt/slides/slide5.xml" Id="Rc3171b8271f04042" /><Relationship Type="http://schemas.openxmlformats.org/officeDocument/2006/relationships/slide" Target="/ppt/slides/slide6.xml" Id="R368888dc021049dd" /><Relationship Type="http://schemas.openxmlformats.org/officeDocument/2006/relationships/slide" Target="/ppt/slides/slide7.xml" Id="Rff895b86abbd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30d3ebff2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89baacc342d6" /><Relationship Type="http://schemas.openxmlformats.org/officeDocument/2006/relationships/theme" Target="/ppt/slideMasters/theme/theme1.xml" Id="Rc075bf3ae54c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989baacc3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01f63797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7b3ac868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e09a0d98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a619e0113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6d238d26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28e8ec41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a25f35be0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TELDAR PAPER INC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TELDAR PAPER INC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35 856 539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39 312 306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STRØM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