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36abaafeff4e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80577ed49f4312"/>
  </p:sldMasterIdLst>
  <p:sldIdLst>
    <p:sldId xmlns:r="http://schemas.openxmlformats.org/officeDocument/2006/relationships" id="256" r:id="Rf4272c1c58b54e0e"/>
    <p:sldId xmlns:r="http://schemas.openxmlformats.org/officeDocument/2006/relationships" id="257" r:id="R0506448f962d4041"/>
    <p:sldId xmlns:r="http://schemas.openxmlformats.org/officeDocument/2006/relationships" id="258" r:id="R0cf0fda9ca654506"/>
    <p:sldId xmlns:r="http://schemas.openxmlformats.org/officeDocument/2006/relationships" id="259" r:id="R8010b1be337046b4"/>
    <p:sldId xmlns:r="http://schemas.openxmlformats.org/officeDocument/2006/relationships" id="260" r:id="R05bcc0933eb24044"/>
    <p:sldId xmlns:r="http://schemas.openxmlformats.org/officeDocument/2006/relationships" id="261" r:id="Re6ec9a64c7fa45b5"/>
    <p:sldId xmlns:r="http://schemas.openxmlformats.org/officeDocument/2006/relationships" id="262" r:id="R8f38ca20800e47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80577ed49f4312" /><Relationship Type="http://schemas.openxmlformats.org/officeDocument/2006/relationships/slide" Target="/ppt/slides/slide1.xml" Id="Rf4272c1c58b54e0e" /><Relationship Type="http://schemas.openxmlformats.org/officeDocument/2006/relationships/slide" Target="/ppt/slides/slide2.xml" Id="R0506448f962d4041" /><Relationship Type="http://schemas.openxmlformats.org/officeDocument/2006/relationships/slide" Target="/ppt/slides/slide3.xml" Id="R0cf0fda9ca654506" /><Relationship Type="http://schemas.openxmlformats.org/officeDocument/2006/relationships/slide" Target="/ppt/slides/slide4.xml" Id="R8010b1be337046b4" /><Relationship Type="http://schemas.openxmlformats.org/officeDocument/2006/relationships/slide" Target="/ppt/slides/slide5.xml" Id="R05bcc0933eb24044" /><Relationship Type="http://schemas.openxmlformats.org/officeDocument/2006/relationships/slide" Target="/ppt/slides/slide6.xml" Id="Re6ec9a64c7fa45b5" /><Relationship Type="http://schemas.openxmlformats.org/officeDocument/2006/relationships/slide" Target="/ppt/slides/slide7.xml" Id="R8f38ca20800e47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426c7fa0749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a806ddccb4343" /><Relationship Type="http://schemas.openxmlformats.org/officeDocument/2006/relationships/theme" Target="/ppt/slideMasters/theme/theme1.xml" Id="Rd261f831e47947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1a806ddccb43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560c5fd9f43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cd0d34a424b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7d7245ede43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7c1a88d4c04d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bdad0c34b48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e698c937742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372c4ea9c42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TT-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TT- INVEST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−6 380 678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−4 745 606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26 859 406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55 692 579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TERRENGTRANSPORT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Doneheia 138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4516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28 95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postmaster@ttas.no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988 586 161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TT- INVEST AS</a:t>
            </a:r>
          </a:p>
        </p:txBody>
      </p:sp>
    </p:spTree>
  </p:cSld>
  <p:clrMapOvr>
    <a:masterClrMapping xmlns:a="http://schemas.openxmlformats.org/drawingml/2006/main"/>
  </p:clrMapOvr>
</p:sld>
</file>