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404776f1204a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aae879b8bd4ba0"/>
  </p:sldMasterIdLst>
  <p:sldIdLst>
    <p:sldId xmlns:r="http://schemas.openxmlformats.org/officeDocument/2006/relationships" id="256" r:id="Rc74939358b1a47ab"/>
    <p:sldId xmlns:r="http://schemas.openxmlformats.org/officeDocument/2006/relationships" id="257" r:id="R1fc5705eb85f4c1f"/>
    <p:sldId xmlns:r="http://schemas.openxmlformats.org/officeDocument/2006/relationships" id="258" r:id="Rc979b2deac7d4c35"/>
    <p:sldId xmlns:r="http://schemas.openxmlformats.org/officeDocument/2006/relationships" id="259" r:id="Rb70278cadacb45c7"/>
    <p:sldId xmlns:r="http://schemas.openxmlformats.org/officeDocument/2006/relationships" id="260" r:id="R5549de8d04e74969"/>
    <p:sldId xmlns:r="http://schemas.openxmlformats.org/officeDocument/2006/relationships" id="261" r:id="Rb036fb02b580425c"/>
    <p:sldId xmlns:r="http://schemas.openxmlformats.org/officeDocument/2006/relationships" id="262" r:id="Re7a6a1a79c534d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aae879b8bd4ba0" /><Relationship Type="http://schemas.openxmlformats.org/officeDocument/2006/relationships/slide" Target="/ppt/slides/slide1.xml" Id="Rc74939358b1a47ab" /><Relationship Type="http://schemas.openxmlformats.org/officeDocument/2006/relationships/slide" Target="/ppt/slides/slide2.xml" Id="R1fc5705eb85f4c1f" /><Relationship Type="http://schemas.openxmlformats.org/officeDocument/2006/relationships/slide" Target="/ppt/slides/slide3.xml" Id="Rc979b2deac7d4c35" /><Relationship Type="http://schemas.openxmlformats.org/officeDocument/2006/relationships/slide" Target="/ppt/slides/slide4.xml" Id="Rb70278cadacb45c7" /><Relationship Type="http://schemas.openxmlformats.org/officeDocument/2006/relationships/slide" Target="/ppt/slides/slide5.xml" Id="R5549de8d04e74969" /><Relationship Type="http://schemas.openxmlformats.org/officeDocument/2006/relationships/slide" Target="/ppt/slides/slide6.xml" Id="Rb036fb02b580425c" /><Relationship Type="http://schemas.openxmlformats.org/officeDocument/2006/relationships/slide" Target="/ppt/slides/slide7.xml" Id="Re7a6a1a79c534d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dcc62774643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37d8ea8094070" /><Relationship Type="http://schemas.openxmlformats.org/officeDocument/2006/relationships/theme" Target="/ppt/slideMasters/theme/theme1.xml" Id="R329a99db6a0b4e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437d8ea80940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53d10458448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a9cfeedd049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f2eed403e42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9afccc76a45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165636f344b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f3aed1a1946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c6325f9834d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SNOTA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SNOTA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2 675 454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24 306 092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25 672 332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GRÆE ÅSE INGVILD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LÆGRAN ARVE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GRÆE ÅSE INGVILD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LÆGRAN ARVE  –  16,8 %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Rishalla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7716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16 38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988 592 323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