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1a51d0da8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cc154619d4448"/>
  </p:sldMasterIdLst>
  <p:sldIdLst>
    <p:sldId xmlns:r="http://schemas.openxmlformats.org/officeDocument/2006/relationships" id="256" r:id="R8801c66565f840eb"/>
    <p:sldId xmlns:r="http://schemas.openxmlformats.org/officeDocument/2006/relationships" id="257" r:id="R72dba801a1b24068"/>
    <p:sldId xmlns:r="http://schemas.openxmlformats.org/officeDocument/2006/relationships" id="258" r:id="R9bbe21d86d394f1b"/>
    <p:sldId xmlns:r="http://schemas.openxmlformats.org/officeDocument/2006/relationships" id="259" r:id="R7dea7069c1ff4dba"/>
    <p:sldId xmlns:r="http://schemas.openxmlformats.org/officeDocument/2006/relationships" id="260" r:id="Ra8f2e4f4bcc249c1"/>
    <p:sldId xmlns:r="http://schemas.openxmlformats.org/officeDocument/2006/relationships" id="261" r:id="R67b15a498d12416e"/>
    <p:sldId xmlns:r="http://schemas.openxmlformats.org/officeDocument/2006/relationships" id="262" r:id="R58aa20ddfdba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cc154619d4448" /><Relationship Type="http://schemas.openxmlformats.org/officeDocument/2006/relationships/slide" Target="/ppt/slides/slide1.xml" Id="R8801c66565f840eb" /><Relationship Type="http://schemas.openxmlformats.org/officeDocument/2006/relationships/slide" Target="/ppt/slides/slide2.xml" Id="R72dba801a1b24068" /><Relationship Type="http://schemas.openxmlformats.org/officeDocument/2006/relationships/slide" Target="/ppt/slides/slide3.xml" Id="R9bbe21d86d394f1b" /><Relationship Type="http://schemas.openxmlformats.org/officeDocument/2006/relationships/slide" Target="/ppt/slides/slide4.xml" Id="R7dea7069c1ff4dba" /><Relationship Type="http://schemas.openxmlformats.org/officeDocument/2006/relationships/slide" Target="/ppt/slides/slide5.xml" Id="Ra8f2e4f4bcc249c1" /><Relationship Type="http://schemas.openxmlformats.org/officeDocument/2006/relationships/slide" Target="/ppt/slides/slide6.xml" Id="R67b15a498d12416e" /><Relationship Type="http://schemas.openxmlformats.org/officeDocument/2006/relationships/slide" Target="/ppt/slides/slide7.xml" Id="R58aa20ddfdba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ce36af31b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b579519849b5" /><Relationship Type="http://schemas.openxmlformats.org/officeDocument/2006/relationships/theme" Target="/ppt/slideMasters/theme/theme1.xml" Id="Rfa26faf842b3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9b5795198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6f4838bf7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b420dbde0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ab4588083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8a6cc98a6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f7d79154b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2187b824d4d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a85a7e40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ACADIA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66 734 208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64 887 649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68 888 988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532 730 575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541 652 485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CHRISTIAN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IDA VEN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KRISTIN VEN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988 594 687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