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28eb48914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56abcbc46498f"/>
  </p:sldMasterIdLst>
  <p:sldIdLst>
    <p:sldId xmlns:r="http://schemas.openxmlformats.org/officeDocument/2006/relationships" id="256" r:id="R96f4805b702d4798"/>
    <p:sldId xmlns:r="http://schemas.openxmlformats.org/officeDocument/2006/relationships" id="257" r:id="Rfec93506d9034738"/>
    <p:sldId xmlns:r="http://schemas.openxmlformats.org/officeDocument/2006/relationships" id="258" r:id="R5007b028ca2f4347"/>
    <p:sldId xmlns:r="http://schemas.openxmlformats.org/officeDocument/2006/relationships" id="259" r:id="R115163974af649cc"/>
    <p:sldId xmlns:r="http://schemas.openxmlformats.org/officeDocument/2006/relationships" id="260" r:id="Ra0a066cd104b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56abcbc46498f" /><Relationship Type="http://schemas.openxmlformats.org/officeDocument/2006/relationships/slide" Target="/ppt/slides/slide1.xml" Id="R96f4805b702d4798" /><Relationship Type="http://schemas.openxmlformats.org/officeDocument/2006/relationships/slide" Target="/ppt/slides/slide2.xml" Id="Rfec93506d9034738" /><Relationship Type="http://schemas.openxmlformats.org/officeDocument/2006/relationships/slide" Target="/ppt/slides/slide3.xml" Id="R5007b028ca2f4347" /><Relationship Type="http://schemas.openxmlformats.org/officeDocument/2006/relationships/slide" Target="/ppt/slides/slide4.xml" Id="R115163974af649cc" /><Relationship Type="http://schemas.openxmlformats.org/officeDocument/2006/relationships/slide" Target="/ppt/slides/slide5.xml" Id="Ra0a066cd104b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19d3d60e0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6e7bd9eca4161" /><Relationship Type="http://schemas.openxmlformats.org/officeDocument/2006/relationships/theme" Target="/ppt/slideMasters/theme/theme1.xml" Id="R0d330bd57fd8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6e7bd9eca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5ce90af0c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9b612d32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bc5c9584b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119adf155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74e7d27b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BEDEHUSLAG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BEDEHUSLAG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Grovarvegen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988 599 301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BEDEHUSLAG</a:t>
            </a:r>
          </a:p>
        </p:txBody>
      </p:sp>
    </p:spTree>
  </p:cSld>
  <p:clrMapOvr>
    <a:masterClrMapping xmlns:a="http://schemas.openxmlformats.org/drawingml/2006/main"/>
  </p:clrMapOvr>
</p:sld>
</file>