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a126df35a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a8c036249420e"/>
  </p:sldMasterIdLst>
  <p:sldIdLst>
    <p:sldId xmlns:r="http://schemas.openxmlformats.org/officeDocument/2006/relationships" id="256" r:id="Rd727a89597f9412b"/>
    <p:sldId xmlns:r="http://schemas.openxmlformats.org/officeDocument/2006/relationships" id="257" r:id="R0869e437018c47fe"/>
    <p:sldId xmlns:r="http://schemas.openxmlformats.org/officeDocument/2006/relationships" id="258" r:id="R78299dc9fcb44300"/>
    <p:sldId xmlns:r="http://schemas.openxmlformats.org/officeDocument/2006/relationships" id="259" r:id="R7837936d308b46a6"/>
    <p:sldId xmlns:r="http://schemas.openxmlformats.org/officeDocument/2006/relationships" id="260" r:id="R406c97a5944c4769"/>
    <p:sldId xmlns:r="http://schemas.openxmlformats.org/officeDocument/2006/relationships" id="261" r:id="R93811c5fec724933"/>
    <p:sldId xmlns:r="http://schemas.openxmlformats.org/officeDocument/2006/relationships" id="262" r:id="R76dd72b26e2049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a8c036249420e" /><Relationship Type="http://schemas.openxmlformats.org/officeDocument/2006/relationships/slide" Target="/ppt/slides/slide1.xml" Id="Rd727a89597f9412b" /><Relationship Type="http://schemas.openxmlformats.org/officeDocument/2006/relationships/slide" Target="/ppt/slides/slide2.xml" Id="R0869e437018c47fe" /><Relationship Type="http://schemas.openxmlformats.org/officeDocument/2006/relationships/slide" Target="/ppt/slides/slide3.xml" Id="R78299dc9fcb44300" /><Relationship Type="http://schemas.openxmlformats.org/officeDocument/2006/relationships/slide" Target="/ppt/slides/slide4.xml" Id="R7837936d308b46a6" /><Relationship Type="http://schemas.openxmlformats.org/officeDocument/2006/relationships/slide" Target="/ppt/slides/slide5.xml" Id="R406c97a5944c4769" /><Relationship Type="http://schemas.openxmlformats.org/officeDocument/2006/relationships/slide" Target="/ppt/slides/slide6.xml" Id="R93811c5fec724933" /><Relationship Type="http://schemas.openxmlformats.org/officeDocument/2006/relationships/slide" Target="/ppt/slides/slide7.xml" Id="R76dd72b26e2049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c6a94781b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e3b165cb407b" /><Relationship Type="http://schemas.openxmlformats.org/officeDocument/2006/relationships/theme" Target="/ppt/slideMasters/theme/theme1.xml" Id="R60f1e51b3145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fe3b165cb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21d10ee5b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cfcd61d32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7b4ab3698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ea8b54c7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50a60aaae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d07c41d49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fc803e514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64 223 945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64 237 510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