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2cabf0721141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cd5ddf688e48de"/>
  </p:sldMasterIdLst>
  <p:sldIdLst>
    <p:sldId xmlns:r="http://schemas.openxmlformats.org/officeDocument/2006/relationships" id="256" r:id="R9272de1086d14a62"/>
    <p:sldId xmlns:r="http://schemas.openxmlformats.org/officeDocument/2006/relationships" id="257" r:id="Rc5a6dbb2a86143ef"/>
    <p:sldId xmlns:r="http://schemas.openxmlformats.org/officeDocument/2006/relationships" id="258" r:id="R04eafaec114c47ca"/>
    <p:sldId xmlns:r="http://schemas.openxmlformats.org/officeDocument/2006/relationships" id="259" r:id="R1337b8ca20a1408c"/>
    <p:sldId xmlns:r="http://schemas.openxmlformats.org/officeDocument/2006/relationships" id="260" r:id="R5ac6dcff35d64239"/>
    <p:sldId xmlns:r="http://schemas.openxmlformats.org/officeDocument/2006/relationships" id="261" r:id="R6bd097dced8b40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cd5ddf688e48de" /><Relationship Type="http://schemas.openxmlformats.org/officeDocument/2006/relationships/slide" Target="/ppt/slides/slide1.xml" Id="R9272de1086d14a62" /><Relationship Type="http://schemas.openxmlformats.org/officeDocument/2006/relationships/slide" Target="/ppt/slides/slide2.xml" Id="Rc5a6dbb2a86143ef" /><Relationship Type="http://schemas.openxmlformats.org/officeDocument/2006/relationships/slide" Target="/ppt/slides/slide3.xml" Id="R04eafaec114c47ca" /><Relationship Type="http://schemas.openxmlformats.org/officeDocument/2006/relationships/slide" Target="/ppt/slides/slide4.xml" Id="R1337b8ca20a1408c" /><Relationship Type="http://schemas.openxmlformats.org/officeDocument/2006/relationships/slide" Target="/ppt/slides/slide5.xml" Id="R5ac6dcff35d64239" /><Relationship Type="http://schemas.openxmlformats.org/officeDocument/2006/relationships/slide" Target="/ppt/slides/slide6.xml" Id="R6bd097dced8b40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35dcda725a44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a80fb52f54cfa" /><Relationship Type="http://schemas.openxmlformats.org/officeDocument/2006/relationships/theme" Target="/ppt/slideMasters/theme/theme1.xml" Id="Rc236bb935db745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ca80fb52f54c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3ee4c209842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04299dc7a43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237335e1848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d27248f9f44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1d6f0129046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f66ab6a4543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MULTIPLIKATOR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MULTIPLIKATOR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MULTIPLIKATOR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MULTIPLIKATOR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MULTIPLIKATOR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MULTIPLIKATOR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Ensjøveien 12D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988 603 708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MULTIPLIKATOR AS</a:t>
            </a:r>
          </a:p>
        </p:txBody>
      </p:sp>
    </p:spTree>
  </p:cSld>
  <p:clrMapOvr>
    <a:masterClrMapping xmlns:a="http://schemas.openxmlformats.org/drawingml/2006/main"/>
  </p:clrMapOvr>
</p:sld>
</file>