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bc48d5f90e4a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246ee8927e4324"/>
  </p:sldMasterIdLst>
  <p:sldIdLst>
    <p:sldId xmlns:r="http://schemas.openxmlformats.org/officeDocument/2006/relationships" id="256" r:id="Rabf1ba21df6a42a7"/>
    <p:sldId xmlns:r="http://schemas.openxmlformats.org/officeDocument/2006/relationships" id="257" r:id="R8b4b033fcf504f13"/>
    <p:sldId xmlns:r="http://schemas.openxmlformats.org/officeDocument/2006/relationships" id="258" r:id="R99a245557acd41d9"/>
    <p:sldId xmlns:r="http://schemas.openxmlformats.org/officeDocument/2006/relationships" id="259" r:id="R067e5749c78f411f"/>
    <p:sldId xmlns:r="http://schemas.openxmlformats.org/officeDocument/2006/relationships" id="260" r:id="R846ad02edc604d2c"/>
    <p:sldId xmlns:r="http://schemas.openxmlformats.org/officeDocument/2006/relationships" id="261" r:id="R7533be6dd55d42aa"/>
    <p:sldId xmlns:r="http://schemas.openxmlformats.org/officeDocument/2006/relationships" id="262" r:id="R8960d2c985c0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246ee8927e4324" /><Relationship Type="http://schemas.openxmlformats.org/officeDocument/2006/relationships/slide" Target="/ppt/slides/slide1.xml" Id="Rabf1ba21df6a42a7" /><Relationship Type="http://schemas.openxmlformats.org/officeDocument/2006/relationships/slide" Target="/ppt/slides/slide2.xml" Id="R8b4b033fcf504f13" /><Relationship Type="http://schemas.openxmlformats.org/officeDocument/2006/relationships/slide" Target="/ppt/slides/slide3.xml" Id="R99a245557acd41d9" /><Relationship Type="http://schemas.openxmlformats.org/officeDocument/2006/relationships/slide" Target="/ppt/slides/slide4.xml" Id="R067e5749c78f411f" /><Relationship Type="http://schemas.openxmlformats.org/officeDocument/2006/relationships/slide" Target="/ppt/slides/slide5.xml" Id="R846ad02edc604d2c" /><Relationship Type="http://schemas.openxmlformats.org/officeDocument/2006/relationships/slide" Target="/ppt/slides/slide6.xml" Id="R7533be6dd55d42aa" /><Relationship Type="http://schemas.openxmlformats.org/officeDocument/2006/relationships/slide" Target="/ppt/slides/slide7.xml" Id="R8960d2c985c0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a10447d434d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43ed797414a65" /><Relationship Type="http://schemas.openxmlformats.org/officeDocument/2006/relationships/theme" Target="/ppt/slideMasters/theme/theme1.xml" Id="R653623aa5dce4e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243ed797414a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3372ccf24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c33b14c5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8a3475b434f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159a35cc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2fdba089e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f52065cfb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0afdee66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MULTIPLIKATOR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−1 177 039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12 399 843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96 570 395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140 972 631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MULTIPLIKATOR AS</a:t>
            </a:r>
          </a:p>
        </p:txBody>
      </p:sp>
    </p:spTree>
  </p:cSld>
  <p:clrMapOvr>
    <a:masterClrMapping xmlns:a="http://schemas.openxmlformats.org/drawingml/2006/main"/>
  </p:clrMapOvr>
</p:sld>
</file>