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f80cadacb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53f90032d4ef3"/>
  </p:sldMasterIdLst>
  <p:sldIdLst>
    <p:sldId xmlns:r="http://schemas.openxmlformats.org/officeDocument/2006/relationships" id="256" r:id="R39873fecc14e4587"/>
    <p:sldId xmlns:r="http://schemas.openxmlformats.org/officeDocument/2006/relationships" id="257" r:id="Rdbf075ae71e84dbe"/>
    <p:sldId xmlns:r="http://schemas.openxmlformats.org/officeDocument/2006/relationships" id="258" r:id="Rbcaec8c8989342e2"/>
    <p:sldId xmlns:r="http://schemas.openxmlformats.org/officeDocument/2006/relationships" id="259" r:id="R2df56537ec644d37"/>
    <p:sldId xmlns:r="http://schemas.openxmlformats.org/officeDocument/2006/relationships" id="260" r:id="Ra9cd1eae5f4a415a"/>
    <p:sldId xmlns:r="http://schemas.openxmlformats.org/officeDocument/2006/relationships" id="261" r:id="R277ec4084a7341ff"/>
    <p:sldId xmlns:r="http://schemas.openxmlformats.org/officeDocument/2006/relationships" id="262" r:id="R362fe61b179e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53f90032d4ef3" /><Relationship Type="http://schemas.openxmlformats.org/officeDocument/2006/relationships/slide" Target="/ppt/slides/slide1.xml" Id="R39873fecc14e4587" /><Relationship Type="http://schemas.openxmlformats.org/officeDocument/2006/relationships/slide" Target="/ppt/slides/slide2.xml" Id="Rdbf075ae71e84dbe" /><Relationship Type="http://schemas.openxmlformats.org/officeDocument/2006/relationships/slide" Target="/ppt/slides/slide3.xml" Id="Rbcaec8c8989342e2" /><Relationship Type="http://schemas.openxmlformats.org/officeDocument/2006/relationships/slide" Target="/ppt/slides/slide4.xml" Id="R2df56537ec644d37" /><Relationship Type="http://schemas.openxmlformats.org/officeDocument/2006/relationships/slide" Target="/ppt/slides/slide5.xml" Id="Ra9cd1eae5f4a415a" /><Relationship Type="http://schemas.openxmlformats.org/officeDocument/2006/relationships/slide" Target="/ppt/slides/slide6.xml" Id="R277ec4084a7341ff" /><Relationship Type="http://schemas.openxmlformats.org/officeDocument/2006/relationships/slide" Target="/ppt/slides/slide7.xml" Id="R362fe61b179e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34f714731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ff3758cd24dcd" /><Relationship Type="http://schemas.openxmlformats.org/officeDocument/2006/relationships/theme" Target="/ppt/slideMasters/theme/theme1.xml" Id="R67aedadc31e444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ff3758cd24d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62be69970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24dbf793845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9f3b817ae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d6fb5137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863761fba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729b47c55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974cb7a98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16 119 347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158 965 732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158 992 167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