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f567f54e040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080b4b8a7944eb"/>
  </p:sldMasterIdLst>
  <p:sldIdLst>
    <p:sldId xmlns:r="http://schemas.openxmlformats.org/officeDocument/2006/relationships" id="256" r:id="Rc9451fca117a40db"/>
    <p:sldId xmlns:r="http://schemas.openxmlformats.org/officeDocument/2006/relationships" id="257" r:id="R799c3572b24649b5"/>
    <p:sldId xmlns:r="http://schemas.openxmlformats.org/officeDocument/2006/relationships" id="258" r:id="R8e98485b55a94961"/>
    <p:sldId xmlns:r="http://schemas.openxmlformats.org/officeDocument/2006/relationships" id="259" r:id="R2cf5f24d47b64c38"/>
    <p:sldId xmlns:r="http://schemas.openxmlformats.org/officeDocument/2006/relationships" id="260" r:id="Rea6bea342a6640f3"/>
    <p:sldId xmlns:r="http://schemas.openxmlformats.org/officeDocument/2006/relationships" id="261" r:id="R94362813db2b49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80b4b8a7944eb" /><Relationship Type="http://schemas.openxmlformats.org/officeDocument/2006/relationships/slide" Target="/ppt/slides/slide1.xml" Id="Rc9451fca117a40db" /><Relationship Type="http://schemas.openxmlformats.org/officeDocument/2006/relationships/slide" Target="/ppt/slides/slide2.xml" Id="R799c3572b24649b5" /><Relationship Type="http://schemas.openxmlformats.org/officeDocument/2006/relationships/slide" Target="/ppt/slides/slide3.xml" Id="R8e98485b55a94961" /><Relationship Type="http://schemas.openxmlformats.org/officeDocument/2006/relationships/slide" Target="/ppt/slides/slide4.xml" Id="R2cf5f24d47b64c38" /><Relationship Type="http://schemas.openxmlformats.org/officeDocument/2006/relationships/slide" Target="/ppt/slides/slide5.xml" Id="Rea6bea342a6640f3" /><Relationship Type="http://schemas.openxmlformats.org/officeDocument/2006/relationships/slide" Target="/ppt/slides/slide6.xml" Id="R94362813db2b49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2113ca03949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acadba96845b2" /><Relationship Type="http://schemas.openxmlformats.org/officeDocument/2006/relationships/theme" Target="/ppt/slideMasters/theme/theme1.xml" Id="Rcab90ee3549f4c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5acadba968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05103f489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1c3575247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4b6b83136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47e1a365548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8071df0224a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044fb9f5b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JBK MOTOR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Ensjøveien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988 603 775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