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e0488f9f424b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bafb419d704c38"/>
  </p:sldMasterIdLst>
  <p:sldIdLst>
    <p:sldId xmlns:r="http://schemas.openxmlformats.org/officeDocument/2006/relationships" id="256" r:id="R4fefdd6c4d5740c4"/>
    <p:sldId xmlns:r="http://schemas.openxmlformats.org/officeDocument/2006/relationships" id="257" r:id="Rb260a8f2c91445c0"/>
    <p:sldId xmlns:r="http://schemas.openxmlformats.org/officeDocument/2006/relationships" id="258" r:id="R260386dfffa04a5b"/>
    <p:sldId xmlns:r="http://schemas.openxmlformats.org/officeDocument/2006/relationships" id="259" r:id="Rbe57f85168b14a20"/>
    <p:sldId xmlns:r="http://schemas.openxmlformats.org/officeDocument/2006/relationships" id="260" r:id="R91d35763852743bf"/>
    <p:sldId xmlns:r="http://schemas.openxmlformats.org/officeDocument/2006/relationships" id="261" r:id="R403cc3c38c3f46ff"/>
    <p:sldId xmlns:r="http://schemas.openxmlformats.org/officeDocument/2006/relationships" id="262" r:id="Rf80c67eef5dc41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bafb419d704c38" /><Relationship Type="http://schemas.openxmlformats.org/officeDocument/2006/relationships/slide" Target="/ppt/slides/slide1.xml" Id="R4fefdd6c4d5740c4" /><Relationship Type="http://schemas.openxmlformats.org/officeDocument/2006/relationships/slide" Target="/ppt/slides/slide2.xml" Id="Rb260a8f2c91445c0" /><Relationship Type="http://schemas.openxmlformats.org/officeDocument/2006/relationships/slide" Target="/ppt/slides/slide3.xml" Id="R260386dfffa04a5b" /><Relationship Type="http://schemas.openxmlformats.org/officeDocument/2006/relationships/slide" Target="/ppt/slides/slide4.xml" Id="Rbe57f85168b14a20" /><Relationship Type="http://schemas.openxmlformats.org/officeDocument/2006/relationships/slide" Target="/ppt/slides/slide5.xml" Id="R91d35763852743bf" /><Relationship Type="http://schemas.openxmlformats.org/officeDocument/2006/relationships/slide" Target="/ppt/slides/slide6.xml" Id="R403cc3c38c3f46ff" /><Relationship Type="http://schemas.openxmlformats.org/officeDocument/2006/relationships/slide" Target="/ppt/slides/slide7.xml" Id="Rf80c67eef5dc41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7233de03104c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8b7a4bea348e4" /><Relationship Type="http://schemas.openxmlformats.org/officeDocument/2006/relationships/theme" Target="/ppt/slideMasters/theme/theme1.xml" Id="R2cdd531e8e2b4f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88b7a4bea348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5592e2bfe4d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cbd9618414c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8743dbfe844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6e6e48cdd49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6fb3066b44e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fd06e612543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c6db2f6404e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JBK MOTOR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JBK MOTOR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JBK MOTOR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JBK MOTOR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JBK MOTOR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JBK MOTOR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29 982 654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203 833 779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203 857 529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JBK MOTOR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KOLBERG KRISTIAN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KOLBERG THOMAS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KOLBERG JAN BERNHARD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JBK MOTOR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Ensjøveien 12D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988 603 775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JBK MOTOR INVEST AS</a:t>
            </a:r>
          </a:p>
        </p:txBody>
      </p:sp>
    </p:spTree>
  </p:cSld>
  <p:clrMapOvr>
    <a:masterClrMapping xmlns:a="http://schemas.openxmlformats.org/drawingml/2006/main"/>
  </p:clrMapOvr>
</p:sld>
</file>