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232b016be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f609adf064e82"/>
  </p:sldMasterIdLst>
  <p:sldIdLst>
    <p:sldId xmlns:r="http://schemas.openxmlformats.org/officeDocument/2006/relationships" id="256" r:id="R398314a541824edc"/>
    <p:sldId xmlns:r="http://schemas.openxmlformats.org/officeDocument/2006/relationships" id="257" r:id="R4f55454c89ed49c6"/>
    <p:sldId xmlns:r="http://schemas.openxmlformats.org/officeDocument/2006/relationships" id="258" r:id="R3644e45c258249ee"/>
    <p:sldId xmlns:r="http://schemas.openxmlformats.org/officeDocument/2006/relationships" id="259" r:id="R00e0b6eadfc8440c"/>
    <p:sldId xmlns:r="http://schemas.openxmlformats.org/officeDocument/2006/relationships" id="260" r:id="R689319bb9c3d440b"/>
    <p:sldId xmlns:r="http://schemas.openxmlformats.org/officeDocument/2006/relationships" id="261" r:id="Rde1d74eb4f47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f609adf064e82" /><Relationship Type="http://schemas.openxmlformats.org/officeDocument/2006/relationships/slide" Target="/ppt/slides/slide1.xml" Id="R398314a541824edc" /><Relationship Type="http://schemas.openxmlformats.org/officeDocument/2006/relationships/slide" Target="/ppt/slides/slide2.xml" Id="R4f55454c89ed49c6" /><Relationship Type="http://schemas.openxmlformats.org/officeDocument/2006/relationships/slide" Target="/ppt/slides/slide3.xml" Id="R3644e45c258249ee" /><Relationship Type="http://schemas.openxmlformats.org/officeDocument/2006/relationships/slide" Target="/ppt/slides/slide4.xml" Id="R00e0b6eadfc8440c" /><Relationship Type="http://schemas.openxmlformats.org/officeDocument/2006/relationships/slide" Target="/ppt/slides/slide5.xml" Id="R689319bb9c3d440b" /><Relationship Type="http://schemas.openxmlformats.org/officeDocument/2006/relationships/slide" Target="/ppt/slides/slide6.xml" Id="Rde1d74eb4f47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f5a1fd642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a6b72d90b4f9d" /><Relationship Type="http://schemas.openxmlformats.org/officeDocument/2006/relationships/theme" Target="/ppt/slideMasters/theme/theme1.xml" Id="Rea693d685660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a6b72d90b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9f66b2d3f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ca5f3aeb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67ec50f2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488deb85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152863dc1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401213c7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v/Norscan Partners AS, 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