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358c3040f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b544a58a04831"/>
  </p:sldMasterIdLst>
  <p:sldIdLst>
    <p:sldId xmlns:r="http://schemas.openxmlformats.org/officeDocument/2006/relationships" id="256" r:id="Re5db69c9cc0a422a"/>
    <p:sldId xmlns:r="http://schemas.openxmlformats.org/officeDocument/2006/relationships" id="257" r:id="R59d9faf930c74291"/>
    <p:sldId xmlns:r="http://schemas.openxmlformats.org/officeDocument/2006/relationships" id="258" r:id="Ra9ca122da672406f"/>
    <p:sldId xmlns:r="http://schemas.openxmlformats.org/officeDocument/2006/relationships" id="259" r:id="Rf8a8b08538ff4ba7"/>
    <p:sldId xmlns:r="http://schemas.openxmlformats.org/officeDocument/2006/relationships" id="260" r:id="Rd52602dc1fa04e8d"/>
    <p:sldId xmlns:r="http://schemas.openxmlformats.org/officeDocument/2006/relationships" id="261" r:id="Rcadb1fc02f95408a"/>
    <p:sldId xmlns:r="http://schemas.openxmlformats.org/officeDocument/2006/relationships" id="262" r:id="R0c5bbda5db30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b544a58a04831" /><Relationship Type="http://schemas.openxmlformats.org/officeDocument/2006/relationships/slide" Target="/ppt/slides/slide1.xml" Id="Re5db69c9cc0a422a" /><Relationship Type="http://schemas.openxmlformats.org/officeDocument/2006/relationships/slide" Target="/ppt/slides/slide2.xml" Id="R59d9faf930c74291" /><Relationship Type="http://schemas.openxmlformats.org/officeDocument/2006/relationships/slide" Target="/ppt/slides/slide3.xml" Id="Ra9ca122da672406f" /><Relationship Type="http://schemas.openxmlformats.org/officeDocument/2006/relationships/slide" Target="/ppt/slides/slide4.xml" Id="Rf8a8b08538ff4ba7" /><Relationship Type="http://schemas.openxmlformats.org/officeDocument/2006/relationships/slide" Target="/ppt/slides/slide5.xml" Id="Rd52602dc1fa04e8d" /><Relationship Type="http://schemas.openxmlformats.org/officeDocument/2006/relationships/slide" Target="/ppt/slides/slide6.xml" Id="Rcadb1fc02f95408a" /><Relationship Type="http://schemas.openxmlformats.org/officeDocument/2006/relationships/slide" Target="/ppt/slides/slide7.xml" Id="R0c5bbda5db30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65972f8cc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294da3ab4c04" /><Relationship Type="http://schemas.openxmlformats.org/officeDocument/2006/relationships/theme" Target="/ppt/slideMasters/theme/theme1.xml" Id="Rb8455a8a5f1d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5294da3ab4c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213d6bf1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8426f303d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6872a1a2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615558d6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2f40655c2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09381191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45bc8b45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10 752 578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10 763 049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48 362 118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63 280 391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NERGAARD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NERGAARD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v/Norscan Partners AS, 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VN INVEST AS</a:t>
            </a:r>
          </a:p>
        </p:txBody>
      </p:sp>
    </p:spTree>
  </p:cSld>
  <p:clrMapOvr>
    <a:masterClrMapping xmlns:a="http://schemas.openxmlformats.org/drawingml/2006/main"/>
  </p:clrMapOvr>
</p:sld>
</file>