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6ad79ce5c748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b1b171c4224378"/>
  </p:sldMasterIdLst>
  <p:sldIdLst>
    <p:sldId xmlns:r="http://schemas.openxmlformats.org/officeDocument/2006/relationships" id="256" r:id="Raa25994a8db94e2e"/>
    <p:sldId xmlns:r="http://schemas.openxmlformats.org/officeDocument/2006/relationships" id="257" r:id="Rf2284b3b66fe4c5f"/>
    <p:sldId xmlns:r="http://schemas.openxmlformats.org/officeDocument/2006/relationships" id="258" r:id="R4fd91656f8dd44fa"/>
    <p:sldId xmlns:r="http://schemas.openxmlformats.org/officeDocument/2006/relationships" id="259" r:id="R831d2c64c7fb48ec"/>
    <p:sldId xmlns:r="http://schemas.openxmlformats.org/officeDocument/2006/relationships" id="260" r:id="Rf8d805b2569d4843"/>
    <p:sldId xmlns:r="http://schemas.openxmlformats.org/officeDocument/2006/relationships" id="261" r:id="R9650d7895739451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b1b171c4224378" /><Relationship Type="http://schemas.openxmlformats.org/officeDocument/2006/relationships/slide" Target="/ppt/slides/slide1.xml" Id="Raa25994a8db94e2e" /><Relationship Type="http://schemas.openxmlformats.org/officeDocument/2006/relationships/slide" Target="/ppt/slides/slide2.xml" Id="Rf2284b3b66fe4c5f" /><Relationship Type="http://schemas.openxmlformats.org/officeDocument/2006/relationships/slide" Target="/ppt/slides/slide3.xml" Id="R4fd91656f8dd44fa" /><Relationship Type="http://schemas.openxmlformats.org/officeDocument/2006/relationships/slide" Target="/ppt/slides/slide4.xml" Id="R831d2c64c7fb48ec" /><Relationship Type="http://schemas.openxmlformats.org/officeDocument/2006/relationships/slide" Target="/ppt/slides/slide5.xml" Id="Rf8d805b2569d4843" /><Relationship Type="http://schemas.openxmlformats.org/officeDocument/2006/relationships/slide" Target="/ppt/slides/slide6.xml" Id="R9650d7895739451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6402a0cd584b3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3242764f584f99" /><Relationship Type="http://schemas.openxmlformats.org/officeDocument/2006/relationships/theme" Target="/ppt/slideMasters/theme/theme1.xml" Id="Rd3746e7eb00547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13242764f584f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8e1636cf045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f81c4fc2c543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5831f8c83b4d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e6398779344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529dff5f546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b30c8c56c46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 VARME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Jernbaneveien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54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988 604 607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 VARME AS</a:t>
            </a:r>
          </a:p>
        </p:txBody>
      </p:sp>
    </p:spTree>
  </p:cSld>
  <p:clrMapOvr>
    <a:masterClrMapping xmlns:a="http://schemas.openxmlformats.org/drawingml/2006/main"/>
  </p:clrMapOvr>
</p:sld>
</file>