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042a227d3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235a888ae4c67"/>
  </p:sldMasterIdLst>
  <p:sldIdLst>
    <p:sldId xmlns:r="http://schemas.openxmlformats.org/officeDocument/2006/relationships" id="256" r:id="Rb003dde66fed4197"/>
    <p:sldId xmlns:r="http://schemas.openxmlformats.org/officeDocument/2006/relationships" id="257" r:id="Rf386908185604d27"/>
    <p:sldId xmlns:r="http://schemas.openxmlformats.org/officeDocument/2006/relationships" id="258" r:id="R438936840e7d4ea6"/>
    <p:sldId xmlns:r="http://schemas.openxmlformats.org/officeDocument/2006/relationships" id="259" r:id="Ra954bfaca6b645e1"/>
    <p:sldId xmlns:r="http://schemas.openxmlformats.org/officeDocument/2006/relationships" id="260" r:id="R71b30082dadb444d"/>
    <p:sldId xmlns:r="http://schemas.openxmlformats.org/officeDocument/2006/relationships" id="261" r:id="R95b50ae928ee49d1"/>
    <p:sldId xmlns:r="http://schemas.openxmlformats.org/officeDocument/2006/relationships" id="262" r:id="R3c43695410c2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235a888ae4c67" /><Relationship Type="http://schemas.openxmlformats.org/officeDocument/2006/relationships/slide" Target="/ppt/slides/slide1.xml" Id="Rb003dde66fed4197" /><Relationship Type="http://schemas.openxmlformats.org/officeDocument/2006/relationships/slide" Target="/ppt/slides/slide2.xml" Id="Rf386908185604d27" /><Relationship Type="http://schemas.openxmlformats.org/officeDocument/2006/relationships/slide" Target="/ppt/slides/slide3.xml" Id="R438936840e7d4ea6" /><Relationship Type="http://schemas.openxmlformats.org/officeDocument/2006/relationships/slide" Target="/ppt/slides/slide4.xml" Id="Ra954bfaca6b645e1" /><Relationship Type="http://schemas.openxmlformats.org/officeDocument/2006/relationships/slide" Target="/ppt/slides/slide5.xml" Id="R71b30082dadb444d" /><Relationship Type="http://schemas.openxmlformats.org/officeDocument/2006/relationships/slide" Target="/ppt/slides/slide6.xml" Id="R95b50ae928ee49d1" /><Relationship Type="http://schemas.openxmlformats.org/officeDocument/2006/relationships/slide" Target="/ppt/slides/slide7.xml" Id="R3c43695410c2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708aee2bf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bbd3df00346fe" /><Relationship Type="http://schemas.openxmlformats.org/officeDocument/2006/relationships/theme" Target="/ppt/slideMasters/theme/theme1.xml" Id="Rd1ff6ac4c29f43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bbd3df003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51cce2059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030858994b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dc319bfe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8f75b2b8c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d28458263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446e8291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1db0b8582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VARME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50 820 693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12 459 718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124 764 292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361 259 170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