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55ca2cb1d941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419a6234e44acf"/>
  </p:sldMasterIdLst>
  <p:sldIdLst>
    <p:sldId xmlns:r="http://schemas.openxmlformats.org/officeDocument/2006/relationships" id="256" r:id="R428214ed70304bad"/>
    <p:sldId xmlns:r="http://schemas.openxmlformats.org/officeDocument/2006/relationships" id="257" r:id="Rcb35acb2a1684bd3"/>
    <p:sldId xmlns:r="http://schemas.openxmlformats.org/officeDocument/2006/relationships" id="258" r:id="R55b5aca7699544ab"/>
    <p:sldId xmlns:r="http://schemas.openxmlformats.org/officeDocument/2006/relationships" id="259" r:id="R7bdc17a3f996452c"/>
    <p:sldId xmlns:r="http://schemas.openxmlformats.org/officeDocument/2006/relationships" id="260" r:id="R6c12225144c54662"/>
    <p:sldId xmlns:r="http://schemas.openxmlformats.org/officeDocument/2006/relationships" id="261" r:id="R596a6d1ebee34bb4"/>
    <p:sldId xmlns:r="http://schemas.openxmlformats.org/officeDocument/2006/relationships" id="262" r:id="R859b5997b699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19a6234e44acf" /><Relationship Type="http://schemas.openxmlformats.org/officeDocument/2006/relationships/slide" Target="/ppt/slides/slide1.xml" Id="R428214ed70304bad" /><Relationship Type="http://schemas.openxmlformats.org/officeDocument/2006/relationships/slide" Target="/ppt/slides/slide2.xml" Id="Rcb35acb2a1684bd3" /><Relationship Type="http://schemas.openxmlformats.org/officeDocument/2006/relationships/slide" Target="/ppt/slides/slide3.xml" Id="R55b5aca7699544ab" /><Relationship Type="http://schemas.openxmlformats.org/officeDocument/2006/relationships/slide" Target="/ppt/slides/slide4.xml" Id="R7bdc17a3f996452c" /><Relationship Type="http://schemas.openxmlformats.org/officeDocument/2006/relationships/slide" Target="/ppt/slides/slide5.xml" Id="R6c12225144c54662" /><Relationship Type="http://schemas.openxmlformats.org/officeDocument/2006/relationships/slide" Target="/ppt/slides/slide6.xml" Id="R596a6d1ebee34bb4" /><Relationship Type="http://schemas.openxmlformats.org/officeDocument/2006/relationships/slide" Target="/ppt/slides/slide7.xml" Id="R859b5997b699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c31b14a8f44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61a50149d4c33" /><Relationship Type="http://schemas.openxmlformats.org/officeDocument/2006/relationships/theme" Target="/ppt/slideMasters/theme/theme1.xml" Id="R9873762bf7be40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061a50149d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bb5a9a00f41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4a174ddb742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e6a1c43004d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de9d10d5f47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69304646a4d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43360fdfd4f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f9d8501bb49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239 560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−4 110 333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44 098 493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376 432 462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467 614 193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BØRKE NØRSTRUD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61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henrik@russedress.no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988 608 882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TINDEN HOLDING AS</a:t>
            </a:r>
          </a:p>
        </p:txBody>
      </p:sp>
    </p:spTree>
  </p:cSld>
  <p:clrMapOvr>
    <a:masterClrMapping xmlns:a="http://schemas.openxmlformats.org/drawingml/2006/main"/>
  </p:clrMapOvr>
</p:sld>
</file>