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46e0d607af45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fccd57d5143e7"/>
  </p:sldMasterIdLst>
  <p:sldIdLst>
    <p:sldId xmlns:r="http://schemas.openxmlformats.org/officeDocument/2006/relationships" id="256" r:id="Re21f8682177b4248"/>
    <p:sldId xmlns:r="http://schemas.openxmlformats.org/officeDocument/2006/relationships" id="257" r:id="R4d812d0fcb614c9f"/>
    <p:sldId xmlns:r="http://schemas.openxmlformats.org/officeDocument/2006/relationships" id="258" r:id="Rbf7d991288aa4262"/>
    <p:sldId xmlns:r="http://schemas.openxmlformats.org/officeDocument/2006/relationships" id="259" r:id="R56127472cb8942d8"/>
    <p:sldId xmlns:r="http://schemas.openxmlformats.org/officeDocument/2006/relationships" id="260" r:id="Rd791ea043aee4f9f"/>
    <p:sldId xmlns:r="http://schemas.openxmlformats.org/officeDocument/2006/relationships" id="261" r:id="R35f0cdfbf80f4230"/>
    <p:sldId xmlns:r="http://schemas.openxmlformats.org/officeDocument/2006/relationships" id="262" r:id="R379e3372bca346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fccd57d5143e7" /><Relationship Type="http://schemas.openxmlformats.org/officeDocument/2006/relationships/slide" Target="/ppt/slides/slide1.xml" Id="Re21f8682177b4248" /><Relationship Type="http://schemas.openxmlformats.org/officeDocument/2006/relationships/slide" Target="/ppt/slides/slide2.xml" Id="R4d812d0fcb614c9f" /><Relationship Type="http://schemas.openxmlformats.org/officeDocument/2006/relationships/slide" Target="/ppt/slides/slide3.xml" Id="Rbf7d991288aa4262" /><Relationship Type="http://schemas.openxmlformats.org/officeDocument/2006/relationships/slide" Target="/ppt/slides/slide4.xml" Id="R56127472cb8942d8" /><Relationship Type="http://schemas.openxmlformats.org/officeDocument/2006/relationships/slide" Target="/ppt/slides/slide5.xml" Id="Rd791ea043aee4f9f" /><Relationship Type="http://schemas.openxmlformats.org/officeDocument/2006/relationships/slide" Target="/ppt/slides/slide6.xml" Id="R35f0cdfbf80f4230" /><Relationship Type="http://schemas.openxmlformats.org/officeDocument/2006/relationships/slide" Target="/ppt/slides/slide7.xml" Id="R379e3372bca346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ad86bb3f1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c4f15f32e4d8d" /><Relationship Type="http://schemas.openxmlformats.org/officeDocument/2006/relationships/theme" Target="/ppt/slideMasters/theme/theme1.xml" Id="R7a5ebd96c463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c4f15f32e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e77550f39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8cbe26bf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bd8dde3d8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b437c1bd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91efb36f244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f4b2bac13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2ef148753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VINCHY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VINCHY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7 892 526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87 157 444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89 509 533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988 623 105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VINCHY AS</a:t>
            </a:r>
          </a:p>
        </p:txBody>
      </p:sp>
    </p:spTree>
  </p:cSld>
  <p:clrMapOvr>
    <a:masterClrMapping xmlns:a="http://schemas.openxmlformats.org/drawingml/2006/main"/>
  </p:clrMapOvr>
</p:sld>
</file>