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7f4892a64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e6b9b280140be"/>
  </p:sldMasterIdLst>
  <p:sldIdLst>
    <p:sldId xmlns:r="http://schemas.openxmlformats.org/officeDocument/2006/relationships" id="256" r:id="R94babd9cb1e44792"/>
    <p:sldId xmlns:r="http://schemas.openxmlformats.org/officeDocument/2006/relationships" id="257" r:id="Rcc7085511ef9433c"/>
    <p:sldId xmlns:r="http://schemas.openxmlformats.org/officeDocument/2006/relationships" id="258" r:id="R7ea1cc31a757476e"/>
    <p:sldId xmlns:r="http://schemas.openxmlformats.org/officeDocument/2006/relationships" id="259" r:id="R5719b61410794f84"/>
    <p:sldId xmlns:r="http://schemas.openxmlformats.org/officeDocument/2006/relationships" id="260" r:id="Raad107c04a26411e"/>
    <p:sldId xmlns:r="http://schemas.openxmlformats.org/officeDocument/2006/relationships" id="261" r:id="R61c3df903fd147e7"/>
    <p:sldId xmlns:r="http://schemas.openxmlformats.org/officeDocument/2006/relationships" id="262" r:id="R5ab509d96200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e6b9b280140be" /><Relationship Type="http://schemas.openxmlformats.org/officeDocument/2006/relationships/slide" Target="/ppt/slides/slide1.xml" Id="R94babd9cb1e44792" /><Relationship Type="http://schemas.openxmlformats.org/officeDocument/2006/relationships/slide" Target="/ppt/slides/slide2.xml" Id="Rcc7085511ef9433c" /><Relationship Type="http://schemas.openxmlformats.org/officeDocument/2006/relationships/slide" Target="/ppt/slides/slide3.xml" Id="R7ea1cc31a757476e" /><Relationship Type="http://schemas.openxmlformats.org/officeDocument/2006/relationships/slide" Target="/ppt/slides/slide4.xml" Id="R5719b61410794f84" /><Relationship Type="http://schemas.openxmlformats.org/officeDocument/2006/relationships/slide" Target="/ppt/slides/slide5.xml" Id="Raad107c04a26411e" /><Relationship Type="http://schemas.openxmlformats.org/officeDocument/2006/relationships/slide" Target="/ppt/slides/slide6.xml" Id="R61c3df903fd147e7" /><Relationship Type="http://schemas.openxmlformats.org/officeDocument/2006/relationships/slide" Target="/ppt/slides/slide7.xml" Id="R5ab509d96200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bcdbcd1d8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2269696424bd3" /><Relationship Type="http://schemas.openxmlformats.org/officeDocument/2006/relationships/theme" Target="/ppt/slideMasters/theme/theme1.xml" Id="Rd1f35bef035f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226969642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c59fd2a49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9f048b3f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8e62a66e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1dba7a458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e2ad9f934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25e88034f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4b4148f14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