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3a27b967247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29b82ba1e45bb"/>
  </p:sldMasterIdLst>
  <p:sldIdLst>
    <p:sldId xmlns:r="http://schemas.openxmlformats.org/officeDocument/2006/relationships" id="256" r:id="R7ca4fba49494452b"/>
    <p:sldId xmlns:r="http://schemas.openxmlformats.org/officeDocument/2006/relationships" id="257" r:id="R64b77d56036b4a8a"/>
    <p:sldId xmlns:r="http://schemas.openxmlformats.org/officeDocument/2006/relationships" id="258" r:id="R843f9358b4eb4258"/>
    <p:sldId xmlns:r="http://schemas.openxmlformats.org/officeDocument/2006/relationships" id="259" r:id="R97811fbc56b841da"/>
    <p:sldId xmlns:r="http://schemas.openxmlformats.org/officeDocument/2006/relationships" id="260" r:id="R500ef37ba9e94c84"/>
    <p:sldId xmlns:r="http://schemas.openxmlformats.org/officeDocument/2006/relationships" id="261" r:id="R1fa69eb3a5544f54"/>
    <p:sldId xmlns:r="http://schemas.openxmlformats.org/officeDocument/2006/relationships" id="262" r:id="R160f8893e65c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29b82ba1e45bb" /><Relationship Type="http://schemas.openxmlformats.org/officeDocument/2006/relationships/slide" Target="/ppt/slides/slide1.xml" Id="R7ca4fba49494452b" /><Relationship Type="http://schemas.openxmlformats.org/officeDocument/2006/relationships/slide" Target="/ppt/slides/slide2.xml" Id="R64b77d56036b4a8a" /><Relationship Type="http://schemas.openxmlformats.org/officeDocument/2006/relationships/slide" Target="/ppt/slides/slide3.xml" Id="R843f9358b4eb4258" /><Relationship Type="http://schemas.openxmlformats.org/officeDocument/2006/relationships/slide" Target="/ppt/slides/slide4.xml" Id="R97811fbc56b841da" /><Relationship Type="http://schemas.openxmlformats.org/officeDocument/2006/relationships/slide" Target="/ppt/slides/slide5.xml" Id="R500ef37ba9e94c84" /><Relationship Type="http://schemas.openxmlformats.org/officeDocument/2006/relationships/slide" Target="/ppt/slides/slide6.xml" Id="R1fa69eb3a5544f54" /><Relationship Type="http://schemas.openxmlformats.org/officeDocument/2006/relationships/slide" Target="/ppt/slides/slide7.xml" Id="R160f8893e65c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578f5c92f49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9ad498564778" /><Relationship Type="http://schemas.openxmlformats.org/officeDocument/2006/relationships/theme" Target="/ppt/slideMasters/theme/theme1.xml" Id="Rcdb33888501a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a9ad4985647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9b204b19346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57ba6b0fb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5dc1fc70f42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41d4aabf342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1642f549c49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6d8de8ad246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dbfea50ee4a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ENTEK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5 492 525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5 538 172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MARVIN JAN HEDVALL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Marvin Christensen, Holstneset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988 626 627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ENTEK HOLDING AS</a:t>
            </a:r>
          </a:p>
        </p:txBody>
      </p:sp>
    </p:spTree>
  </p:cSld>
  <p:clrMapOvr>
    <a:masterClrMapping xmlns:a="http://schemas.openxmlformats.org/drawingml/2006/main"/>
  </p:clrMapOvr>
</p:sld>
</file>