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d3ea8f47440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5551334304916"/>
  </p:sldMasterIdLst>
  <p:sldIdLst>
    <p:sldId xmlns:r="http://schemas.openxmlformats.org/officeDocument/2006/relationships" id="256" r:id="R6332263d789444c3"/>
    <p:sldId xmlns:r="http://schemas.openxmlformats.org/officeDocument/2006/relationships" id="257" r:id="R371164c50af44839"/>
    <p:sldId xmlns:r="http://schemas.openxmlformats.org/officeDocument/2006/relationships" id="258" r:id="Rf99e1b223d874a1f"/>
    <p:sldId xmlns:r="http://schemas.openxmlformats.org/officeDocument/2006/relationships" id="259" r:id="Rba54b474e16c4e0c"/>
    <p:sldId xmlns:r="http://schemas.openxmlformats.org/officeDocument/2006/relationships" id="260" r:id="R8cd80e4a3381474a"/>
    <p:sldId xmlns:r="http://schemas.openxmlformats.org/officeDocument/2006/relationships" id="261" r:id="R318c1a5911314947"/>
    <p:sldId xmlns:r="http://schemas.openxmlformats.org/officeDocument/2006/relationships" id="262" r:id="Rf38dab4bfe26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5551334304916" /><Relationship Type="http://schemas.openxmlformats.org/officeDocument/2006/relationships/slide" Target="/ppt/slides/slide1.xml" Id="R6332263d789444c3" /><Relationship Type="http://schemas.openxmlformats.org/officeDocument/2006/relationships/slide" Target="/ppt/slides/slide2.xml" Id="R371164c50af44839" /><Relationship Type="http://schemas.openxmlformats.org/officeDocument/2006/relationships/slide" Target="/ppt/slides/slide3.xml" Id="Rf99e1b223d874a1f" /><Relationship Type="http://schemas.openxmlformats.org/officeDocument/2006/relationships/slide" Target="/ppt/slides/slide4.xml" Id="Rba54b474e16c4e0c" /><Relationship Type="http://schemas.openxmlformats.org/officeDocument/2006/relationships/slide" Target="/ppt/slides/slide5.xml" Id="R8cd80e4a3381474a" /><Relationship Type="http://schemas.openxmlformats.org/officeDocument/2006/relationships/slide" Target="/ppt/slides/slide6.xml" Id="R318c1a5911314947" /><Relationship Type="http://schemas.openxmlformats.org/officeDocument/2006/relationships/slide" Target="/ppt/slides/slide7.xml" Id="Rf38dab4bfe26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99112dff1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c4c23649d4d52" /><Relationship Type="http://schemas.openxmlformats.org/officeDocument/2006/relationships/theme" Target="/ppt/slideMasters/theme/theme1.xml" Id="R6b222355dbf5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c4c23649d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8b8901206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21e4c7a1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f1e51b7e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6f2203ff48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0bc4acdb7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d94e65d9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cba74da78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JANMA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8 015 458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8 682 423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KJØLL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Trastalia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988 635 413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JANMA INVEST AS</a:t>
            </a:r>
          </a:p>
        </p:txBody>
      </p:sp>
    </p:spTree>
  </p:cSld>
  <p:clrMapOvr>
    <a:masterClrMapping xmlns:a="http://schemas.openxmlformats.org/drawingml/2006/main"/>
  </p:clrMapOvr>
</p:sld>
</file>