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8e44803cf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bc694eedf4409"/>
  </p:sldMasterIdLst>
  <p:sldIdLst>
    <p:sldId xmlns:r="http://schemas.openxmlformats.org/officeDocument/2006/relationships" id="256" r:id="R237f36eb4c1b4952"/>
    <p:sldId xmlns:r="http://schemas.openxmlformats.org/officeDocument/2006/relationships" id="257" r:id="Re45f9011619f49f8"/>
    <p:sldId xmlns:r="http://schemas.openxmlformats.org/officeDocument/2006/relationships" id="258" r:id="Rbfeaf59683a643da"/>
    <p:sldId xmlns:r="http://schemas.openxmlformats.org/officeDocument/2006/relationships" id="259" r:id="Rf70500751cf64088"/>
    <p:sldId xmlns:r="http://schemas.openxmlformats.org/officeDocument/2006/relationships" id="260" r:id="R3620db3dd47c43f2"/>
    <p:sldId xmlns:r="http://schemas.openxmlformats.org/officeDocument/2006/relationships" id="261" r:id="R81be5e30dd9e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bc694eedf4409" /><Relationship Type="http://schemas.openxmlformats.org/officeDocument/2006/relationships/slide" Target="/ppt/slides/slide1.xml" Id="R237f36eb4c1b4952" /><Relationship Type="http://schemas.openxmlformats.org/officeDocument/2006/relationships/slide" Target="/ppt/slides/slide2.xml" Id="Re45f9011619f49f8" /><Relationship Type="http://schemas.openxmlformats.org/officeDocument/2006/relationships/slide" Target="/ppt/slides/slide3.xml" Id="Rbfeaf59683a643da" /><Relationship Type="http://schemas.openxmlformats.org/officeDocument/2006/relationships/slide" Target="/ppt/slides/slide4.xml" Id="Rf70500751cf64088" /><Relationship Type="http://schemas.openxmlformats.org/officeDocument/2006/relationships/slide" Target="/ppt/slides/slide5.xml" Id="R3620db3dd47c43f2" /><Relationship Type="http://schemas.openxmlformats.org/officeDocument/2006/relationships/slide" Target="/ppt/slides/slide6.xml" Id="R81be5e30dd9e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67a187b1f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6a47e285b41d7" /><Relationship Type="http://schemas.openxmlformats.org/officeDocument/2006/relationships/theme" Target="/ppt/slideMasters/theme/theme1.xml" Id="Rc0744db800b8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6a47e285b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13c02224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eaacb72e1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19690200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dfe4ac97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51f4ca040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17e8dce4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Løkjavegen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2345 Ådalsbruk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76 78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post@to-stormoen.no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988 640 247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