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ce538298de4a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70167ef12f4ca9"/>
  </p:sldMasterIdLst>
  <p:sldIdLst>
    <p:sldId xmlns:r="http://schemas.openxmlformats.org/officeDocument/2006/relationships" id="256" r:id="Rf31f2bab457044a2"/>
    <p:sldId xmlns:r="http://schemas.openxmlformats.org/officeDocument/2006/relationships" id="257" r:id="R4623bbebba06431b"/>
    <p:sldId xmlns:r="http://schemas.openxmlformats.org/officeDocument/2006/relationships" id="258" r:id="Rb578a0d640fc4828"/>
    <p:sldId xmlns:r="http://schemas.openxmlformats.org/officeDocument/2006/relationships" id="259" r:id="R0bf5d821bb1a4a3f"/>
    <p:sldId xmlns:r="http://schemas.openxmlformats.org/officeDocument/2006/relationships" id="260" r:id="R2cbb5fc288ce42a8"/>
    <p:sldId xmlns:r="http://schemas.openxmlformats.org/officeDocument/2006/relationships" id="261" r:id="R1197172900144bdb"/>
    <p:sldId xmlns:r="http://schemas.openxmlformats.org/officeDocument/2006/relationships" id="262" r:id="Reae53af116824f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70167ef12f4ca9" /><Relationship Type="http://schemas.openxmlformats.org/officeDocument/2006/relationships/slide" Target="/ppt/slides/slide1.xml" Id="Rf31f2bab457044a2" /><Relationship Type="http://schemas.openxmlformats.org/officeDocument/2006/relationships/slide" Target="/ppt/slides/slide2.xml" Id="R4623bbebba06431b" /><Relationship Type="http://schemas.openxmlformats.org/officeDocument/2006/relationships/slide" Target="/ppt/slides/slide3.xml" Id="Rb578a0d640fc4828" /><Relationship Type="http://schemas.openxmlformats.org/officeDocument/2006/relationships/slide" Target="/ppt/slides/slide4.xml" Id="R0bf5d821bb1a4a3f" /><Relationship Type="http://schemas.openxmlformats.org/officeDocument/2006/relationships/slide" Target="/ppt/slides/slide5.xml" Id="R2cbb5fc288ce42a8" /><Relationship Type="http://schemas.openxmlformats.org/officeDocument/2006/relationships/slide" Target="/ppt/slides/slide6.xml" Id="R1197172900144bdb" /><Relationship Type="http://schemas.openxmlformats.org/officeDocument/2006/relationships/slide" Target="/ppt/slides/slide7.xml" Id="Reae53af116824f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b96f5635e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8229da6e24560" /><Relationship Type="http://schemas.openxmlformats.org/officeDocument/2006/relationships/theme" Target="/ppt/slideMasters/theme/theme1.xml" Id="Raf71a7dcb92644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8229da6e2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9f3ca0b7547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e5de42ac642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3b2dc3e6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1f376df87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83d864c3543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4447172fe46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80eb4c3a345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AGRODRIFT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AGRODRIFT AS ble etablert [år] og holder til i Ådalsbruk.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899 601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1 392 378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STORMOEN TOR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Løkjavegen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2345 Ådalsbruk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76 78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post@to-stormoen.no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988 640 247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AGRODRIFT AS</a:t>
            </a:r>
          </a:p>
        </p:txBody>
      </p:sp>
    </p:spTree>
  </p:cSld>
  <p:clrMapOvr>
    <a:masterClrMapping xmlns:a="http://schemas.openxmlformats.org/drawingml/2006/main"/>
  </p:clrMapOvr>
</p:sld>
</file>