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69c8dcbbf342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d2aec08a5a45cb"/>
  </p:sldMasterIdLst>
  <p:sldIdLst>
    <p:sldId xmlns:r="http://schemas.openxmlformats.org/officeDocument/2006/relationships" id="256" r:id="R2fab5a9b2bab4f5e"/>
    <p:sldId xmlns:r="http://schemas.openxmlformats.org/officeDocument/2006/relationships" id="257" r:id="Rabbdbcf040234d97"/>
    <p:sldId xmlns:r="http://schemas.openxmlformats.org/officeDocument/2006/relationships" id="258" r:id="R40c6219622b342c0"/>
    <p:sldId xmlns:r="http://schemas.openxmlformats.org/officeDocument/2006/relationships" id="259" r:id="R471024df994a439c"/>
    <p:sldId xmlns:r="http://schemas.openxmlformats.org/officeDocument/2006/relationships" id="260" r:id="R4e8e4cc2b01f4234"/>
    <p:sldId xmlns:r="http://schemas.openxmlformats.org/officeDocument/2006/relationships" id="261" r:id="R0d40c989d8574c2e"/>
    <p:sldId xmlns:r="http://schemas.openxmlformats.org/officeDocument/2006/relationships" id="262" r:id="R69d098cd4e5445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2aec08a5a45cb" /><Relationship Type="http://schemas.openxmlformats.org/officeDocument/2006/relationships/slide" Target="/ppt/slides/slide1.xml" Id="R2fab5a9b2bab4f5e" /><Relationship Type="http://schemas.openxmlformats.org/officeDocument/2006/relationships/slide" Target="/ppt/slides/slide2.xml" Id="Rabbdbcf040234d97" /><Relationship Type="http://schemas.openxmlformats.org/officeDocument/2006/relationships/slide" Target="/ppt/slides/slide3.xml" Id="R40c6219622b342c0" /><Relationship Type="http://schemas.openxmlformats.org/officeDocument/2006/relationships/slide" Target="/ppt/slides/slide4.xml" Id="R471024df994a439c" /><Relationship Type="http://schemas.openxmlformats.org/officeDocument/2006/relationships/slide" Target="/ppt/slides/slide5.xml" Id="R4e8e4cc2b01f4234" /><Relationship Type="http://schemas.openxmlformats.org/officeDocument/2006/relationships/slide" Target="/ppt/slides/slide6.xml" Id="R0d40c989d8574c2e" /><Relationship Type="http://schemas.openxmlformats.org/officeDocument/2006/relationships/slide" Target="/ppt/slides/slide7.xml" Id="R69d098cd4e5445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5e00c5d6b43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40dd5df0749b1" /><Relationship Type="http://schemas.openxmlformats.org/officeDocument/2006/relationships/theme" Target="/ppt/slideMasters/theme/theme1.xml" Id="R645e6acd54f840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240dd5df0749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ad37f3dd545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82ae2c0cd43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3795ce44d40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c76f6e36c46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aade5cc3542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42d442b0848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14d6d3a1447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TNS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TNS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−761 869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74 773 819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417 382 736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439 215 705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HTNS INVEST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PTNS INVEST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THOMASSEN  –  26,2 %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THOMASSEN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988 641 766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TNS INVEST AS</a:t>
            </a:r>
          </a:p>
        </p:txBody>
      </p:sp>
    </p:spTree>
  </p:cSld>
  <p:clrMapOvr>
    <a:masterClrMapping xmlns:a="http://schemas.openxmlformats.org/drawingml/2006/main"/>
  </p:clrMapOvr>
</p:sld>
</file>