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328010af6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4900a29024766"/>
  </p:sldMasterIdLst>
  <p:sldIdLst>
    <p:sldId xmlns:r="http://schemas.openxmlformats.org/officeDocument/2006/relationships" id="256" r:id="R411488b81f0e400b"/>
    <p:sldId xmlns:r="http://schemas.openxmlformats.org/officeDocument/2006/relationships" id="257" r:id="R5a4676b3e6854fcf"/>
    <p:sldId xmlns:r="http://schemas.openxmlformats.org/officeDocument/2006/relationships" id="258" r:id="Rd42b287a6d414283"/>
    <p:sldId xmlns:r="http://schemas.openxmlformats.org/officeDocument/2006/relationships" id="259" r:id="R91032b22f1cb49d4"/>
    <p:sldId xmlns:r="http://schemas.openxmlformats.org/officeDocument/2006/relationships" id="260" r:id="R62a060cf30fe4c5c"/>
    <p:sldId xmlns:r="http://schemas.openxmlformats.org/officeDocument/2006/relationships" id="261" r:id="R79e20898d6c3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4900a29024766" /><Relationship Type="http://schemas.openxmlformats.org/officeDocument/2006/relationships/slide" Target="/ppt/slides/slide1.xml" Id="R411488b81f0e400b" /><Relationship Type="http://schemas.openxmlformats.org/officeDocument/2006/relationships/slide" Target="/ppt/slides/slide2.xml" Id="R5a4676b3e6854fcf" /><Relationship Type="http://schemas.openxmlformats.org/officeDocument/2006/relationships/slide" Target="/ppt/slides/slide3.xml" Id="Rd42b287a6d414283" /><Relationship Type="http://schemas.openxmlformats.org/officeDocument/2006/relationships/slide" Target="/ppt/slides/slide4.xml" Id="R91032b22f1cb49d4" /><Relationship Type="http://schemas.openxmlformats.org/officeDocument/2006/relationships/slide" Target="/ppt/slides/slide5.xml" Id="R62a060cf30fe4c5c" /><Relationship Type="http://schemas.openxmlformats.org/officeDocument/2006/relationships/slide" Target="/ppt/slides/slide6.xml" Id="R79e20898d6c3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0286e55d4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68515363240d1" /><Relationship Type="http://schemas.openxmlformats.org/officeDocument/2006/relationships/theme" Target="/ppt/slideMasters/theme/theme1.xml" Id="R38c346254b32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6685153632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6266662e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92d16e1ab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b038e7870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3d48fc255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2c7a5afde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d5ff1f1c4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988 641 936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