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ac5eb2d0a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1b7441cbc4cf4"/>
  </p:sldMasterIdLst>
  <p:sldIdLst>
    <p:sldId xmlns:r="http://schemas.openxmlformats.org/officeDocument/2006/relationships" id="256" r:id="R4f87678b9ae74b1a"/>
    <p:sldId xmlns:r="http://schemas.openxmlformats.org/officeDocument/2006/relationships" id="257" r:id="Ra97c01f061e1471d"/>
    <p:sldId xmlns:r="http://schemas.openxmlformats.org/officeDocument/2006/relationships" id="258" r:id="R21bdd77a6fb544c7"/>
    <p:sldId xmlns:r="http://schemas.openxmlformats.org/officeDocument/2006/relationships" id="259" r:id="R1e3e3be4d6aa4c3b"/>
    <p:sldId xmlns:r="http://schemas.openxmlformats.org/officeDocument/2006/relationships" id="260" r:id="R07a694066096433d"/>
    <p:sldId xmlns:r="http://schemas.openxmlformats.org/officeDocument/2006/relationships" id="261" r:id="R11a4a48dca2b4539"/>
    <p:sldId xmlns:r="http://schemas.openxmlformats.org/officeDocument/2006/relationships" id="262" r:id="R7ef308d9b5e2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1b7441cbc4cf4" /><Relationship Type="http://schemas.openxmlformats.org/officeDocument/2006/relationships/slide" Target="/ppt/slides/slide1.xml" Id="R4f87678b9ae74b1a" /><Relationship Type="http://schemas.openxmlformats.org/officeDocument/2006/relationships/slide" Target="/ppt/slides/slide2.xml" Id="Ra97c01f061e1471d" /><Relationship Type="http://schemas.openxmlformats.org/officeDocument/2006/relationships/slide" Target="/ppt/slides/slide3.xml" Id="R21bdd77a6fb544c7" /><Relationship Type="http://schemas.openxmlformats.org/officeDocument/2006/relationships/slide" Target="/ppt/slides/slide4.xml" Id="R1e3e3be4d6aa4c3b" /><Relationship Type="http://schemas.openxmlformats.org/officeDocument/2006/relationships/slide" Target="/ppt/slides/slide5.xml" Id="R07a694066096433d" /><Relationship Type="http://schemas.openxmlformats.org/officeDocument/2006/relationships/slide" Target="/ppt/slides/slide6.xml" Id="R11a4a48dca2b4539" /><Relationship Type="http://schemas.openxmlformats.org/officeDocument/2006/relationships/slide" Target="/ppt/slides/slide7.xml" Id="R7ef308d9b5e2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9179536c4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dadef5f94e0c" /><Relationship Type="http://schemas.openxmlformats.org/officeDocument/2006/relationships/theme" Target="/ppt/slideMasters/theme/theme1.xml" Id="R1c19feda7540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edadef5f9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9415fc4d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c3b702e9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fd6a9b86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a30c4ed8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9abc3530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c3a79e44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29e1ca8c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KRISTOFFER LOE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