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5a637caa7644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38dca01634f1e"/>
  </p:sldMasterIdLst>
  <p:sldIdLst>
    <p:sldId xmlns:r="http://schemas.openxmlformats.org/officeDocument/2006/relationships" id="256" r:id="Rbcc479f75dd34fb3"/>
    <p:sldId xmlns:r="http://schemas.openxmlformats.org/officeDocument/2006/relationships" id="257" r:id="R20fa927d7f6d4bae"/>
    <p:sldId xmlns:r="http://schemas.openxmlformats.org/officeDocument/2006/relationships" id="258" r:id="R8202142154904c9f"/>
    <p:sldId xmlns:r="http://schemas.openxmlformats.org/officeDocument/2006/relationships" id="259" r:id="R423deeef67954d5f"/>
    <p:sldId xmlns:r="http://schemas.openxmlformats.org/officeDocument/2006/relationships" id="260" r:id="R16408e50212c4c5b"/>
    <p:sldId xmlns:r="http://schemas.openxmlformats.org/officeDocument/2006/relationships" id="261" r:id="R2015f23aa86e46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38dca01634f1e" /><Relationship Type="http://schemas.openxmlformats.org/officeDocument/2006/relationships/slide" Target="/ppt/slides/slide1.xml" Id="Rbcc479f75dd34fb3" /><Relationship Type="http://schemas.openxmlformats.org/officeDocument/2006/relationships/slide" Target="/ppt/slides/slide2.xml" Id="R20fa927d7f6d4bae" /><Relationship Type="http://schemas.openxmlformats.org/officeDocument/2006/relationships/slide" Target="/ppt/slides/slide3.xml" Id="R8202142154904c9f" /><Relationship Type="http://schemas.openxmlformats.org/officeDocument/2006/relationships/slide" Target="/ppt/slides/slide4.xml" Id="R423deeef67954d5f" /><Relationship Type="http://schemas.openxmlformats.org/officeDocument/2006/relationships/slide" Target="/ppt/slides/slide5.xml" Id="R16408e50212c4c5b" /><Relationship Type="http://schemas.openxmlformats.org/officeDocument/2006/relationships/slide" Target="/ppt/slides/slide6.xml" Id="R2015f23aa86e46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d2033fc0b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53436f3894a47" /><Relationship Type="http://schemas.openxmlformats.org/officeDocument/2006/relationships/theme" Target="/ppt/slideMasters/theme/theme1.xml" Id="R6b68bcb32d3b40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f53436f3894a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a055ebf3d4c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1362b987444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7a200cdff4c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2432cd73a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7780e6f1842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6bbd7890a42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ASLAK ENSTAD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ENSTAD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ENSTAD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ENSTAD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ENSTAD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ENSTAD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2669 Bjorli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988 648 280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ENSTAD</a:t>
            </a:r>
          </a:p>
        </p:txBody>
      </p:sp>
    </p:spTree>
  </p:cSld>
  <p:clrMapOvr>
    <a:masterClrMapping xmlns:a="http://schemas.openxmlformats.org/drawingml/2006/main"/>
  </p:clrMapOvr>
</p:sld>
</file>