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d88976495714bc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ed2ea03e8c94780"/>
  </p:sldMasterIdLst>
  <p:sldIdLst>
    <p:sldId xmlns:r="http://schemas.openxmlformats.org/officeDocument/2006/relationships" id="256" r:id="R92f8e89697444117"/>
    <p:sldId xmlns:r="http://schemas.openxmlformats.org/officeDocument/2006/relationships" id="257" r:id="Ra84f6da3806649d7"/>
    <p:sldId xmlns:r="http://schemas.openxmlformats.org/officeDocument/2006/relationships" id="258" r:id="Rce3f19c0436d465d"/>
    <p:sldId xmlns:r="http://schemas.openxmlformats.org/officeDocument/2006/relationships" id="259" r:id="R4dcdd44cb88a4591"/>
    <p:sldId xmlns:r="http://schemas.openxmlformats.org/officeDocument/2006/relationships" id="260" r:id="R9f5130ae579c45ea"/>
    <p:sldId xmlns:r="http://schemas.openxmlformats.org/officeDocument/2006/relationships" id="261" r:id="R2fd8e3a9c1be4bd3"/>
    <p:sldId xmlns:r="http://schemas.openxmlformats.org/officeDocument/2006/relationships" id="262" r:id="R12940f4c5f874b4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ed2ea03e8c94780" /><Relationship Type="http://schemas.openxmlformats.org/officeDocument/2006/relationships/slide" Target="/ppt/slides/slide1.xml" Id="R92f8e89697444117" /><Relationship Type="http://schemas.openxmlformats.org/officeDocument/2006/relationships/slide" Target="/ppt/slides/slide2.xml" Id="Ra84f6da3806649d7" /><Relationship Type="http://schemas.openxmlformats.org/officeDocument/2006/relationships/slide" Target="/ppt/slides/slide3.xml" Id="Rce3f19c0436d465d" /><Relationship Type="http://schemas.openxmlformats.org/officeDocument/2006/relationships/slide" Target="/ppt/slides/slide4.xml" Id="R4dcdd44cb88a4591" /><Relationship Type="http://schemas.openxmlformats.org/officeDocument/2006/relationships/slide" Target="/ppt/slides/slide5.xml" Id="R9f5130ae579c45ea" /><Relationship Type="http://schemas.openxmlformats.org/officeDocument/2006/relationships/slide" Target="/ppt/slides/slide6.xml" Id="R2fd8e3a9c1be4bd3" /><Relationship Type="http://schemas.openxmlformats.org/officeDocument/2006/relationships/slide" Target="/ppt/slides/slide7.xml" Id="R12940f4c5f874b4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76ac8d95e474b5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fa6b1d8588467a" /><Relationship Type="http://schemas.openxmlformats.org/officeDocument/2006/relationships/theme" Target="/ppt/slideMasters/theme/theme1.xml" Id="R99ea4917f18d47b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afa6b1d8588467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c239e05f9947d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b471670b63477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79573e028a458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3592f100134c2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60deca3fdd482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853703b585438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756aad2b284e3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HØYSANDTOPPEN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HØYSANDTOPPEN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HØYSANDTOPPEN AS ble etablert [år] og holder til i Skjeberg.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HØYSANDTOPPEN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HØYSANDTOPPEN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HØYSANDTOPPEN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239 285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−137 130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672 592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16 381 473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17 283 439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HØYSANDTOPPEN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FREDDY WALTER NILSEN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HØYSANDTOPPEN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Høysandtoppen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1747 Skjeberg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988 658 367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HØYSANDTOPPEN AS</a:t>
            </a:r>
          </a:p>
        </p:txBody>
      </p:sp>
    </p:spTree>
  </p:cSld>
  <p:clrMapOvr>
    <a:masterClrMapping xmlns:a="http://schemas.openxmlformats.org/drawingml/2006/main"/>
  </p:clrMapOvr>
</p:sld>
</file>