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b2e0fa8a1c4a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de2b6d666242fd"/>
  </p:sldMasterIdLst>
  <p:sldIdLst>
    <p:sldId xmlns:r="http://schemas.openxmlformats.org/officeDocument/2006/relationships" id="256" r:id="Ra383e3edbe4840b1"/>
    <p:sldId xmlns:r="http://schemas.openxmlformats.org/officeDocument/2006/relationships" id="257" r:id="R0170e5f4686149e4"/>
    <p:sldId xmlns:r="http://schemas.openxmlformats.org/officeDocument/2006/relationships" id="258" r:id="R12fa723acd334c40"/>
    <p:sldId xmlns:r="http://schemas.openxmlformats.org/officeDocument/2006/relationships" id="259" r:id="R0372fdd618f5496f"/>
    <p:sldId xmlns:r="http://schemas.openxmlformats.org/officeDocument/2006/relationships" id="260" r:id="Rf3fd4b31420f4e74"/>
    <p:sldId xmlns:r="http://schemas.openxmlformats.org/officeDocument/2006/relationships" id="261" r:id="Rec25d515a6a14a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de2b6d666242fd" /><Relationship Type="http://schemas.openxmlformats.org/officeDocument/2006/relationships/slide" Target="/ppt/slides/slide1.xml" Id="Ra383e3edbe4840b1" /><Relationship Type="http://schemas.openxmlformats.org/officeDocument/2006/relationships/slide" Target="/ppt/slides/slide2.xml" Id="R0170e5f4686149e4" /><Relationship Type="http://schemas.openxmlformats.org/officeDocument/2006/relationships/slide" Target="/ppt/slides/slide3.xml" Id="R12fa723acd334c40" /><Relationship Type="http://schemas.openxmlformats.org/officeDocument/2006/relationships/slide" Target="/ppt/slides/slide4.xml" Id="R0372fdd618f5496f" /><Relationship Type="http://schemas.openxmlformats.org/officeDocument/2006/relationships/slide" Target="/ppt/slides/slide5.xml" Id="Rf3fd4b31420f4e74" /><Relationship Type="http://schemas.openxmlformats.org/officeDocument/2006/relationships/slide" Target="/ppt/slides/slide6.xml" Id="Rec25d515a6a14a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ec9ccb20ad4a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1dd46b181468c" /><Relationship Type="http://schemas.openxmlformats.org/officeDocument/2006/relationships/theme" Target="/ppt/slideMasters/theme/theme1.xml" Id="R03fe5b39a1a94c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61dd46b18146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f149dc27046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c2a8a88774d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eb26bbd7d4b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7126bb6a24f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bf579b70d41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485d46ece46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FUNNEMARK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FUNNEMARK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FUNNEMARK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FUNNEMARK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FUNNEMARK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FUNNEMARK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181A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3915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988 661 791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FUNNEMARK EIENDOM AS</a:t>
            </a:r>
          </a:p>
        </p:txBody>
      </p:sp>
    </p:spTree>
  </p:cSld>
  <p:clrMapOvr>
    <a:masterClrMapping xmlns:a="http://schemas.openxmlformats.org/drawingml/2006/main"/>
  </p:clrMapOvr>
</p:sld>
</file>