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148abd3df34f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74682c37004e24"/>
  </p:sldMasterIdLst>
  <p:sldIdLst>
    <p:sldId xmlns:r="http://schemas.openxmlformats.org/officeDocument/2006/relationships" id="256" r:id="Rd9107a74d9ca4f3e"/>
    <p:sldId xmlns:r="http://schemas.openxmlformats.org/officeDocument/2006/relationships" id="257" r:id="R6a88bd74e68a4e08"/>
    <p:sldId xmlns:r="http://schemas.openxmlformats.org/officeDocument/2006/relationships" id="258" r:id="R2c6596b49525459e"/>
    <p:sldId xmlns:r="http://schemas.openxmlformats.org/officeDocument/2006/relationships" id="259" r:id="Rd93e5a8863e54660"/>
    <p:sldId xmlns:r="http://schemas.openxmlformats.org/officeDocument/2006/relationships" id="260" r:id="Re58733c532d247b2"/>
    <p:sldId xmlns:r="http://schemas.openxmlformats.org/officeDocument/2006/relationships" id="261" r:id="Ref77b6170ab94f73"/>
    <p:sldId xmlns:r="http://schemas.openxmlformats.org/officeDocument/2006/relationships" id="262" r:id="R00cda38f47a04a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74682c37004e24" /><Relationship Type="http://schemas.openxmlformats.org/officeDocument/2006/relationships/slide" Target="/ppt/slides/slide1.xml" Id="Rd9107a74d9ca4f3e" /><Relationship Type="http://schemas.openxmlformats.org/officeDocument/2006/relationships/slide" Target="/ppt/slides/slide2.xml" Id="R6a88bd74e68a4e08" /><Relationship Type="http://schemas.openxmlformats.org/officeDocument/2006/relationships/slide" Target="/ppt/slides/slide3.xml" Id="R2c6596b49525459e" /><Relationship Type="http://schemas.openxmlformats.org/officeDocument/2006/relationships/slide" Target="/ppt/slides/slide4.xml" Id="Rd93e5a8863e54660" /><Relationship Type="http://schemas.openxmlformats.org/officeDocument/2006/relationships/slide" Target="/ppt/slides/slide5.xml" Id="Re58733c532d247b2" /><Relationship Type="http://schemas.openxmlformats.org/officeDocument/2006/relationships/slide" Target="/ppt/slides/slide6.xml" Id="Ref77b6170ab94f73" /><Relationship Type="http://schemas.openxmlformats.org/officeDocument/2006/relationships/slide" Target="/ppt/slides/slide7.xml" Id="R00cda38f47a04a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cf3f54bb5248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9f33f4f7b4f5a" /><Relationship Type="http://schemas.openxmlformats.org/officeDocument/2006/relationships/theme" Target="/ppt/slideMasters/theme/theme1.xml" Id="R9c278bc5c4044e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59f33f4f7b4f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2b91f973b4c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58c814c5c40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ace1b51504f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6429f6f5f46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c2fefc2734b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84ed47166b4b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385efe4f741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KATE AS ble etablert [år] og holder til i Rykkinn.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645 704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176 076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184 496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809 242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2 717 223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EVENSEN TERJE SANDLIE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Rykkinnveien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1349 Rykkinn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988 663 638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KATE AS</a:t>
            </a:r>
          </a:p>
        </p:txBody>
      </p:sp>
    </p:spTree>
  </p:cSld>
  <p:clrMapOvr>
    <a:masterClrMapping xmlns:a="http://schemas.openxmlformats.org/drawingml/2006/main"/>
  </p:clrMapOvr>
</p:sld>
</file>