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81bfacd349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de06cd7a145c3"/>
  </p:sldMasterIdLst>
  <p:sldIdLst>
    <p:sldId xmlns:r="http://schemas.openxmlformats.org/officeDocument/2006/relationships" id="256" r:id="R9e94d0385273419d"/>
    <p:sldId xmlns:r="http://schemas.openxmlformats.org/officeDocument/2006/relationships" id="257" r:id="R85ebf49ae3ad4007"/>
    <p:sldId xmlns:r="http://schemas.openxmlformats.org/officeDocument/2006/relationships" id="258" r:id="Rdcf9e07bebe14370"/>
    <p:sldId xmlns:r="http://schemas.openxmlformats.org/officeDocument/2006/relationships" id="259" r:id="Rae00caeec75643e8"/>
    <p:sldId xmlns:r="http://schemas.openxmlformats.org/officeDocument/2006/relationships" id="260" r:id="Rfe3cd61704c842b0"/>
    <p:sldId xmlns:r="http://schemas.openxmlformats.org/officeDocument/2006/relationships" id="261" r:id="Rcabf982fff934053"/>
    <p:sldId xmlns:r="http://schemas.openxmlformats.org/officeDocument/2006/relationships" id="262" r:id="Rcc50bab63b1e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de06cd7a145c3" /><Relationship Type="http://schemas.openxmlformats.org/officeDocument/2006/relationships/slide" Target="/ppt/slides/slide1.xml" Id="R9e94d0385273419d" /><Relationship Type="http://schemas.openxmlformats.org/officeDocument/2006/relationships/slide" Target="/ppt/slides/slide2.xml" Id="R85ebf49ae3ad4007" /><Relationship Type="http://schemas.openxmlformats.org/officeDocument/2006/relationships/slide" Target="/ppt/slides/slide3.xml" Id="Rdcf9e07bebe14370" /><Relationship Type="http://schemas.openxmlformats.org/officeDocument/2006/relationships/slide" Target="/ppt/slides/slide4.xml" Id="Rae00caeec75643e8" /><Relationship Type="http://schemas.openxmlformats.org/officeDocument/2006/relationships/slide" Target="/ppt/slides/slide5.xml" Id="Rfe3cd61704c842b0" /><Relationship Type="http://schemas.openxmlformats.org/officeDocument/2006/relationships/slide" Target="/ppt/slides/slide6.xml" Id="Rcabf982fff934053" /><Relationship Type="http://schemas.openxmlformats.org/officeDocument/2006/relationships/slide" Target="/ppt/slides/slide7.xml" Id="Rcc50bab63b1e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7c07cd44f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15a057c724774" /><Relationship Type="http://schemas.openxmlformats.org/officeDocument/2006/relationships/theme" Target="/ppt/slideMasters/theme/theme1.xml" Id="Rac54fdcc3d474b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415a057c72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a1f98e138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eedb2ae2e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10d2c95f445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7e4928c66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8816301a443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fcc012de845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2a313536e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CLEARVISION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CLEARVISION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7 843 437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9 364 690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38 003 753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MARIANNE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WILLY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104A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08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988 663 654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