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edeee2128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2aa905e4843ea"/>
  </p:sldMasterIdLst>
  <p:sldIdLst>
    <p:sldId xmlns:r="http://schemas.openxmlformats.org/officeDocument/2006/relationships" id="256" r:id="R4ca4e245c6804b0e"/>
    <p:sldId xmlns:r="http://schemas.openxmlformats.org/officeDocument/2006/relationships" id="257" r:id="R7587688aba374837"/>
    <p:sldId xmlns:r="http://schemas.openxmlformats.org/officeDocument/2006/relationships" id="258" r:id="R2e97dcde563f4123"/>
    <p:sldId xmlns:r="http://schemas.openxmlformats.org/officeDocument/2006/relationships" id="259" r:id="R88e598457e164c0b"/>
    <p:sldId xmlns:r="http://schemas.openxmlformats.org/officeDocument/2006/relationships" id="260" r:id="R12ccc76b2b1b4eed"/>
    <p:sldId xmlns:r="http://schemas.openxmlformats.org/officeDocument/2006/relationships" id="261" r:id="R5359d88e20a44d7e"/>
    <p:sldId xmlns:r="http://schemas.openxmlformats.org/officeDocument/2006/relationships" id="262" r:id="R96b449703e2c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2aa905e4843ea" /><Relationship Type="http://schemas.openxmlformats.org/officeDocument/2006/relationships/slide" Target="/ppt/slides/slide1.xml" Id="R4ca4e245c6804b0e" /><Relationship Type="http://schemas.openxmlformats.org/officeDocument/2006/relationships/slide" Target="/ppt/slides/slide2.xml" Id="R7587688aba374837" /><Relationship Type="http://schemas.openxmlformats.org/officeDocument/2006/relationships/slide" Target="/ppt/slides/slide3.xml" Id="R2e97dcde563f4123" /><Relationship Type="http://schemas.openxmlformats.org/officeDocument/2006/relationships/slide" Target="/ppt/slides/slide4.xml" Id="R88e598457e164c0b" /><Relationship Type="http://schemas.openxmlformats.org/officeDocument/2006/relationships/slide" Target="/ppt/slides/slide5.xml" Id="R12ccc76b2b1b4eed" /><Relationship Type="http://schemas.openxmlformats.org/officeDocument/2006/relationships/slide" Target="/ppt/slides/slide6.xml" Id="R5359d88e20a44d7e" /><Relationship Type="http://schemas.openxmlformats.org/officeDocument/2006/relationships/slide" Target="/ppt/slides/slide7.xml" Id="R96b449703e2c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1cb71e0a7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a225126441ed" /><Relationship Type="http://schemas.openxmlformats.org/officeDocument/2006/relationships/theme" Target="/ppt/slideMasters/theme/theme1.xml" Id="R9be446eae3fd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3a2251264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5d7f7c27c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4739e61ab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d0497c56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22cb2f4e2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3a068a8d4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383403d54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c2e4ffc7c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FINANS OG EIENDOM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FINANS OG EIENDOM INVEST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52 003 911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78 188 303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ØVERBØ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Bjønnråa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jos-roa@online.no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