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9cba313f7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13d605bfa4ae1"/>
  </p:sldMasterIdLst>
  <p:sldIdLst>
    <p:sldId xmlns:r="http://schemas.openxmlformats.org/officeDocument/2006/relationships" id="256" r:id="Re9d776f394f34daf"/>
    <p:sldId xmlns:r="http://schemas.openxmlformats.org/officeDocument/2006/relationships" id="257" r:id="R1dc488f213d64b43"/>
    <p:sldId xmlns:r="http://schemas.openxmlformats.org/officeDocument/2006/relationships" id="258" r:id="R72e54e698df24711"/>
    <p:sldId xmlns:r="http://schemas.openxmlformats.org/officeDocument/2006/relationships" id="259" r:id="Rc82384c6d5874e9b"/>
    <p:sldId xmlns:r="http://schemas.openxmlformats.org/officeDocument/2006/relationships" id="260" r:id="R4fb91bd6b0d94dfb"/>
    <p:sldId xmlns:r="http://schemas.openxmlformats.org/officeDocument/2006/relationships" id="261" r:id="Rb640d6f5436647cf"/>
    <p:sldId xmlns:r="http://schemas.openxmlformats.org/officeDocument/2006/relationships" id="262" r:id="Re2aff1e8a554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13d605bfa4ae1" /><Relationship Type="http://schemas.openxmlformats.org/officeDocument/2006/relationships/slide" Target="/ppt/slides/slide1.xml" Id="Re9d776f394f34daf" /><Relationship Type="http://schemas.openxmlformats.org/officeDocument/2006/relationships/slide" Target="/ppt/slides/slide2.xml" Id="R1dc488f213d64b43" /><Relationship Type="http://schemas.openxmlformats.org/officeDocument/2006/relationships/slide" Target="/ppt/slides/slide3.xml" Id="R72e54e698df24711" /><Relationship Type="http://schemas.openxmlformats.org/officeDocument/2006/relationships/slide" Target="/ppt/slides/slide4.xml" Id="Rc82384c6d5874e9b" /><Relationship Type="http://schemas.openxmlformats.org/officeDocument/2006/relationships/slide" Target="/ppt/slides/slide5.xml" Id="R4fb91bd6b0d94dfb" /><Relationship Type="http://schemas.openxmlformats.org/officeDocument/2006/relationships/slide" Target="/ppt/slides/slide6.xml" Id="Rb640d6f5436647cf" /><Relationship Type="http://schemas.openxmlformats.org/officeDocument/2006/relationships/slide" Target="/ppt/slides/slide7.xml" Id="Re2aff1e8a554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e914c6bc7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22c8eca6478c" /><Relationship Type="http://schemas.openxmlformats.org/officeDocument/2006/relationships/theme" Target="/ppt/slideMasters/theme/theme1.xml" Id="Rf7e197c58b60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722c8eca6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2802111d6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dccc70979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d3e9edad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f25a0ef1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ca32649b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18a76060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f7995926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2 449 682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MAGNE DRANGE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BRUVIK DRANGE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Grimseidvegen 387B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