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0ebc22b2b084ac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c77820ed2844e1f"/>
  </p:sldMasterIdLst>
  <p:sldIdLst>
    <p:sldId xmlns:r="http://schemas.openxmlformats.org/officeDocument/2006/relationships" id="256" r:id="R7e9ba94ad8864df8"/>
    <p:sldId xmlns:r="http://schemas.openxmlformats.org/officeDocument/2006/relationships" id="257" r:id="Rd8eb8d5fd6ff4cda"/>
    <p:sldId xmlns:r="http://schemas.openxmlformats.org/officeDocument/2006/relationships" id="258" r:id="R31f8bf5b6dc3458c"/>
    <p:sldId xmlns:r="http://schemas.openxmlformats.org/officeDocument/2006/relationships" id="259" r:id="R6f8ae970e6e140fc"/>
    <p:sldId xmlns:r="http://schemas.openxmlformats.org/officeDocument/2006/relationships" id="260" r:id="Re74565efb4ee4c2f"/>
    <p:sldId xmlns:r="http://schemas.openxmlformats.org/officeDocument/2006/relationships" id="261" r:id="R57ff1b3104d84da5"/>
    <p:sldId xmlns:r="http://schemas.openxmlformats.org/officeDocument/2006/relationships" id="262" r:id="R3c0af14d9222446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77820ed2844e1f" /><Relationship Type="http://schemas.openxmlformats.org/officeDocument/2006/relationships/slide" Target="/ppt/slides/slide1.xml" Id="R7e9ba94ad8864df8" /><Relationship Type="http://schemas.openxmlformats.org/officeDocument/2006/relationships/slide" Target="/ppt/slides/slide2.xml" Id="Rd8eb8d5fd6ff4cda" /><Relationship Type="http://schemas.openxmlformats.org/officeDocument/2006/relationships/slide" Target="/ppt/slides/slide3.xml" Id="R31f8bf5b6dc3458c" /><Relationship Type="http://schemas.openxmlformats.org/officeDocument/2006/relationships/slide" Target="/ppt/slides/slide4.xml" Id="R6f8ae970e6e140fc" /><Relationship Type="http://schemas.openxmlformats.org/officeDocument/2006/relationships/slide" Target="/ppt/slides/slide5.xml" Id="Re74565efb4ee4c2f" /><Relationship Type="http://schemas.openxmlformats.org/officeDocument/2006/relationships/slide" Target="/ppt/slides/slide6.xml" Id="R57ff1b3104d84da5" /><Relationship Type="http://schemas.openxmlformats.org/officeDocument/2006/relationships/slide" Target="/ppt/slides/slide7.xml" Id="R3c0af14d9222446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cf5f9458484a3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f0d12ca4de4b1e" /><Relationship Type="http://schemas.openxmlformats.org/officeDocument/2006/relationships/theme" Target="/ppt/slideMasters/theme/theme1.xml" Id="R0fde56f5df7040c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ff0d12ca4de4b1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a6e6117ee2404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2e923865ca45b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5f7025a3e1454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fc5ff062f547a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9d0e14db094c7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95238d07b44f2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0348c49552404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HARALD ANDERSSEN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 ANDERSSEN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ANDERSSEN INVEST AS ble etablert [år] og holder til i Fornebu.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 ANDERSSEN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 ANDERSSEN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 ANDERSSEN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−276 362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11 641 484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135 767 768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153 963 777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 ANDERSSEN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ANDERSSEN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 ANDERSSEN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Finn Thorsagers vei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1360 Fornebu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54 82 82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988 672 181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 ANDERSSEN INVEST AS</a:t>
            </a:r>
          </a:p>
        </p:txBody>
      </p:sp>
    </p:spTree>
  </p:cSld>
  <p:clrMapOvr>
    <a:masterClrMapping xmlns:a="http://schemas.openxmlformats.org/drawingml/2006/main"/>
  </p:clrMapOvr>
</p:sld>
</file>