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a1a9e2b7c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daa2dac854e8e"/>
  </p:sldMasterIdLst>
  <p:sldIdLst>
    <p:sldId xmlns:r="http://schemas.openxmlformats.org/officeDocument/2006/relationships" id="256" r:id="R8f9ca9ca06084d1f"/>
    <p:sldId xmlns:r="http://schemas.openxmlformats.org/officeDocument/2006/relationships" id="257" r:id="R358fbf85a55d47f9"/>
    <p:sldId xmlns:r="http://schemas.openxmlformats.org/officeDocument/2006/relationships" id="258" r:id="R9da9949836f846c1"/>
    <p:sldId xmlns:r="http://schemas.openxmlformats.org/officeDocument/2006/relationships" id="259" r:id="R8cec5d93e8d9478f"/>
    <p:sldId xmlns:r="http://schemas.openxmlformats.org/officeDocument/2006/relationships" id="260" r:id="R9c2cd1a3e2f042b6"/>
    <p:sldId xmlns:r="http://schemas.openxmlformats.org/officeDocument/2006/relationships" id="261" r:id="R51fe24c1a1384777"/>
    <p:sldId xmlns:r="http://schemas.openxmlformats.org/officeDocument/2006/relationships" id="262" r:id="R2d99c6713199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daa2dac854e8e" /><Relationship Type="http://schemas.openxmlformats.org/officeDocument/2006/relationships/slide" Target="/ppt/slides/slide1.xml" Id="R8f9ca9ca06084d1f" /><Relationship Type="http://schemas.openxmlformats.org/officeDocument/2006/relationships/slide" Target="/ppt/slides/slide2.xml" Id="R358fbf85a55d47f9" /><Relationship Type="http://schemas.openxmlformats.org/officeDocument/2006/relationships/slide" Target="/ppt/slides/slide3.xml" Id="R9da9949836f846c1" /><Relationship Type="http://schemas.openxmlformats.org/officeDocument/2006/relationships/slide" Target="/ppt/slides/slide4.xml" Id="R8cec5d93e8d9478f" /><Relationship Type="http://schemas.openxmlformats.org/officeDocument/2006/relationships/slide" Target="/ppt/slides/slide5.xml" Id="R9c2cd1a3e2f042b6" /><Relationship Type="http://schemas.openxmlformats.org/officeDocument/2006/relationships/slide" Target="/ppt/slides/slide6.xml" Id="R51fe24c1a1384777" /><Relationship Type="http://schemas.openxmlformats.org/officeDocument/2006/relationships/slide" Target="/ppt/slides/slide7.xml" Id="R2d99c6713199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9d314a733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becb077974b36" /><Relationship Type="http://schemas.openxmlformats.org/officeDocument/2006/relationships/theme" Target="/ppt/slideMasters/theme/theme1.xml" Id="R8d6b55348abe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becb07797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5f484092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e73016cab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1c034e11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ab61175e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39a149f2e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35e485b1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ace5dc89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Bergflødtveien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