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01c610801c4c3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1f2e1e37374046"/>
  </p:sldMasterIdLst>
  <p:sldIdLst>
    <p:sldId xmlns:r="http://schemas.openxmlformats.org/officeDocument/2006/relationships" id="256" r:id="R5459dd6c231b42c6"/>
    <p:sldId xmlns:r="http://schemas.openxmlformats.org/officeDocument/2006/relationships" id="257" r:id="Rce1d62248f3b4bc5"/>
    <p:sldId xmlns:r="http://schemas.openxmlformats.org/officeDocument/2006/relationships" id="258" r:id="Rddeca6f29e2f4af8"/>
    <p:sldId xmlns:r="http://schemas.openxmlformats.org/officeDocument/2006/relationships" id="259" r:id="R2b698035c81743e3"/>
    <p:sldId xmlns:r="http://schemas.openxmlformats.org/officeDocument/2006/relationships" id="260" r:id="R99fd8cde3ec94dd8"/>
    <p:sldId xmlns:r="http://schemas.openxmlformats.org/officeDocument/2006/relationships" id="261" r:id="R0c5f86130af4458e"/>
    <p:sldId xmlns:r="http://schemas.openxmlformats.org/officeDocument/2006/relationships" id="262" r:id="Rd46a6d46519d41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1f2e1e37374046" /><Relationship Type="http://schemas.openxmlformats.org/officeDocument/2006/relationships/slide" Target="/ppt/slides/slide1.xml" Id="R5459dd6c231b42c6" /><Relationship Type="http://schemas.openxmlformats.org/officeDocument/2006/relationships/slide" Target="/ppt/slides/slide2.xml" Id="Rce1d62248f3b4bc5" /><Relationship Type="http://schemas.openxmlformats.org/officeDocument/2006/relationships/slide" Target="/ppt/slides/slide3.xml" Id="Rddeca6f29e2f4af8" /><Relationship Type="http://schemas.openxmlformats.org/officeDocument/2006/relationships/slide" Target="/ppt/slides/slide4.xml" Id="R2b698035c81743e3" /><Relationship Type="http://schemas.openxmlformats.org/officeDocument/2006/relationships/slide" Target="/ppt/slides/slide5.xml" Id="R99fd8cde3ec94dd8" /><Relationship Type="http://schemas.openxmlformats.org/officeDocument/2006/relationships/slide" Target="/ppt/slides/slide6.xml" Id="R0c5f86130af4458e" /><Relationship Type="http://schemas.openxmlformats.org/officeDocument/2006/relationships/slide" Target="/ppt/slides/slide7.xml" Id="Rd46a6d46519d41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f82e09cdc04b7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83026233974074" /><Relationship Type="http://schemas.openxmlformats.org/officeDocument/2006/relationships/theme" Target="/ppt/slideMasters/theme/theme1.xml" Id="R693a0f2c5b2c4c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830262339740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280414252644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352867fd846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c57ecc81448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865a005f4044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984da419e848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cee1b5f16a47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e7c687440945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TATOMI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TATOMI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TATOMI INVEST AS ble etablert [år] og holder til i Valen.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TATOMI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TATOMI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TATOMI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−494 293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184 647 547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163 664 089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184 785 408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TATOMI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RØSSLAND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TATOMI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Ove Røssland, Eikelandsberget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5451 Valen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48 03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988 676 470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TATOMI INVEST AS</a:t>
            </a:r>
          </a:p>
        </p:txBody>
      </p:sp>
    </p:spTree>
  </p:cSld>
  <p:clrMapOvr>
    <a:masterClrMapping xmlns:a="http://schemas.openxmlformats.org/drawingml/2006/main"/>
  </p:clrMapOvr>
</p:sld>
</file>