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f7173560ac4a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c25734725d490c"/>
  </p:sldMasterIdLst>
  <p:sldIdLst>
    <p:sldId xmlns:r="http://schemas.openxmlformats.org/officeDocument/2006/relationships" id="256" r:id="R86559be7482c4f6e"/>
    <p:sldId xmlns:r="http://schemas.openxmlformats.org/officeDocument/2006/relationships" id="257" r:id="R344384370bd2425b"/>
    <p:sldId xmlns:r="http://schemas.openxmlformats.org/officeDocument/2006/relationships" id="258" r:id="Rbdcd46f71f334776"/>
    <p:sldId xmlns:r="http://schemas.openxmlformats.org/officeDocument/2006/relationships" id="259" r:id="R8706c7c041b34538"/>
    <p:sldId xmlns:r="http://schemas.openxmlformats.org/officeDocument/2006/relationships" id="260" r:id="R114f5671b49c410e"/>
    <p:sldId xmlns:r="http://schemas.openxmlformats.org/officeDocument/2006/relationships" id="261" r:id="R81ff6cfc65924ff5"/>
    <p:sldId xmlns:r="http://schemas.openxmlformats.org/officeDocument/2006/relationships" id="262" r:id="R39e54131103447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c25734725d490c" /><Relationship Type="http://schemas.openxmlformats.org/officeDocument/2006/relationships/slide" Target="/ppt/slides/slide1.xml" Id="R86559be7482c4f6e" /><Relationship Type="http://schemas.openxmlformats.org/officeDocument/2006/relationships/slide" Target="/ppt/slides/slide2.xml" Id="R344384370bd2425b" /><Relationship Type="http://schemas.openxmlformats.org/officeDocument/2006/relationships/slide" Target="/ppt/slides/slide3.xml" Id="Rbdcd46f71f334776" /><Relationship Type="http://schemas.openxmlformats.org/officeDocument/2006/relationships/slide" Target="/ppt/slides/slide4.xml" Id="R8706c7c041b34538" /><Relationship Type="http://schemas.openxmlformats.org/officeDocument/2006/relationships/slide" Target="/ppt/slides/slide5.xml" Id="R114f5671b49c410e" /><Relationship Type="http://schemas.openxmlformats.org/officeDocument/2006/relationships/slide" Target="/ppt/slides/slide6.xml" Id="R81ff6cfc65924ff5" /><Relationship Type="http://schemas.openxmlformats.org/officeDocument/2006/relationships/slide" Target="/ppt/slides/slide7.xml" Id="R39e54131103447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e543c7818548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0bede0b534ff8" /><Relationship Type="http://schemas.openxmlformats.org/officeDocument/2006/relationships/theme" Target="/ppt/slideMasters/theme/theme1.xml" Id="R4d2e5353650941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a0bede0b534f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448ce56ee44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fe4c1932948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bee6c964341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4180a287c4d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66f87419744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a7a3fbc3240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fb32df7b746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KRITAMI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KRITAMI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KRITAMI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KRITAMI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KRITAMI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KRITAMI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13 779 092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5 751 427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24 869 369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KRITAMI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TANUM MICHELET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CARINE TANUM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KRITAMI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A. C. Tanum, Nordraaks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15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988 676 942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KRITAMI AS</a:t>
            </a:r>
          </a:p>
        </p:txBody>
      </p:sp>
    </p:spTree>
  </p:cSld>
  <p:clrMapOvr>
    <a:masterClrMapping xmlns:a="http://schemas.openxmlformats.org/drawingml/2006/main"/>
  </p:clrMapOvr>
</p:sld>
</file>