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ce014b616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2fe67e6af413c"/>
  </p:sldMasterIdLst>
  <p:sldIdLst>
    <p:sldId xmlns:r="http://schemas.openxmlformats.org/officeDocument/2006/relationships" id="256" r:id="R0ab0fde3ac7a4ac9"/>
    <p:sldId xmlns:r="http://schemas.openxmlformats.org/officeDocument/2006/relationships" id="257" r:id="R16173de9739f47e0"/>
    <p:sldId xmlns:r="http://schemas.openxmlformats.org/officeDocument/2006/relationships" id="258" r:id="Rabacabb6b1dc498f"/>
    <p:sldId xmlns:r="http://schemas.openxmlformats.org/officeDocument/2006/relationships" id="259" r:id="R0416e0ae042f45dc"/>
    <p:sldId xmlns:r="http://schemas.openxmlformats.org/officeDocument/2006/relationships" id="260" r:id="R2f07295fb0284dbe"/>
    <p:sldId xmlns:r="http://schemas.openxmlformats.org/officeDocument/2006/relationships" id="261" r:id="R302dee4e24d2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fe67e6af413c" /><Relationship Type="http://schemas.openxmlformats.org/officeDocument/2006/relationships/slide" Target="/ppt/slides/slide1.xml" Id="R0ab0fde3ac7a4ac9" /><Relationship Type="http://schemas.openxmlformats.org/officeDocument/2006/relationships/slide" Target="/ppt/slides/slide2.xml" Id="R16173de9739f47e0" /><Relationship Type="http://schemas.openxmlformats.org/officeDocument/2006/relationships/slide" Target="/ppt/slides/slide3.xml" Id="Rabacabb6b1dc498f" /><Relationship Type="http://schemas.openxmlformats.org/officeDocument/2006/relationships/slide" Target="/ppt/slides/slide4.xml" Id="R0416e0ae042f45dc" /><Relationship Type="http://schemas.openxmlformats.org/officeDocument/2006/relationships/slide" Target="/ppt/slides/slide5.xml" Id="R2f07295fb0284dbe" /><Relationship Type="http://schemas.openxmlformats.org/officeDocument/2006/relationships/slide" Target="/ppt/slides/slide6.xml" Id="R302dee4e24d2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bf60ab0bb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7e18c8ea49bb" /><Relationship Type="http://schemas.openxmlformats.org/officeDocument/2006/relationships/theme" Target="/ppt/slideMasters/theme/theme1.xml" Id="R294bf39c5a4d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87e18c8ea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dc67e7fd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cdd60ac1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b2a02809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e5f27753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9f64c238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b25a796d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