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34e12ab3f84e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3f75efc8640b8"/>
  </p:sldMasterIdLst>
  <p:sldIdLst>
    <p:sldId xmlns:r="http://schemas.openxmlformats.org/officeDocument/2006/relationships" id="256" r:id="R3078e98e7e474845"/>
    <p:sldId xmlns:r="http://schemas.openxmlformats.org/officeDocument/2006/relationships" id="257" r:id="Ra7d4a94ecfa0475c"/>
    <p:sldId xmlns:r="http://schemas.openxmlformats.org/officeDocument/2006/relationships" id="258" r:id="R02d036928d2c44f8"/>
    <p:sldId xmlns:r="http://schemas.openxmlformats.org/officeDocument/2006/relationships" id="259" r:id="R1d39464ba1324d35"/>
    <p:sldId xmlns:r="http://schemas.openxmlformats.org/officeDocument/2006/relationships" id="260" r:id="Rf5e2429015fc4d22"/>
    <p:sldId xmlns:r="http://schemas.openxmlformats.org/officeDocument/2006/relationships" id="261" r:id="R56ed98013c5b4a04"/>
    <p:sldId xmlns:r="http://schemas.openxmlformats.org/officeDocument/2006/relationships" id="262" r:id="R62e1de8ad78f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3f75efc8640b8" /><Relationship Type="http://schemas.openxmlformats.org/officeDocument/2006/relationships/slide" Target="/ppt/slides/slide1.xml" Id="R3078e98e7e474845" /><Relationship Type="http://schemas.openxmlformats.org/officeDocument/2006/relationships/slide" Target="/ppt/slides/slide2.xml" Id="Ra7d4a94ecfa0475c" /><Relationship Type="http://schemas.openxmlformats.org/officeDocument/2006/relationships/slide" Target="/ppt/slides/slide3.xml" Id="R02d036928d2c44f8" /><Relationship Type="http://schemas.openxmlformats.org/officeDocument/2006/relationships/slide" Target="/ppt/slides/slide4.xml" Id="R1d39464ba1324d35" /><Relationship Type="http://schemas.openxmlformats.org/officeDocument/2006/relationships/slide" Target="/ppt/slides/slide5.xml" Id="Rf5e2429015fc4d22" /><Relationship Type="http://schemas.openxmlformats.org/officeDocument/2006/relationships/slide" Target="/ppt/slides/slide6.xml" Id="R56ed98013c5b4a04" /><Relationship Type="http://schemas.openxmlformats.org/officeDocument/2006/relationships/slide" Target="/ppt/slides/slide7.xml" Id="R62e1de8ad78f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c3ac6643e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81c1a40814359" /><Relationship Type="http://schemas.openxmlformats.org/officeDocument/2006/relationships/theme" Target="/ppt/slideMasters/theme/theme1.xml" Id="R024230721ae3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381c1a408143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3608b2ccc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e46ef1f6f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298c66f5a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b297f907342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4c82286f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da010d73e49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1af428a3f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KOLSÅSTOPPEN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64 466 155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FREDERIK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