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a137473d754d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71148e0be244b3"/>
  </p:sldMasterIdLst>
  <p:sldIdLst>
    <p:sldId xmlns:r="http://schemas.openxmlformats.org/officeDocument/2006/relationships" id="256" r:id="R98a70bca3bcc4606"/>
    <p:sldId xmlns:r="http://schemas.openxmlformats.org/officeDocument/2006/relationships" id="257" r:id="R3a693bdd2433417e"/>
    <p:sldId xmlns:r="http://schemas.openxmlformats.org/officeDocument/2006/relationships" id="258" r:id="R7f44cfa2c6f24449"/>
    <p:sldId xmlns:r="http://schemas.openxmlformats.org/officeDocument/2006/relationships" id="259" r:id="R501fb9d1724f4820"/>
    <p:sldId xmlns:r="http://schemas.openxmlformats.org/officeDocument/2006/relationships" id="260" r:id="R7eb33f6ece634d10"/>
    <p:sldId xmlns:r="http://schemas.openxmlformats.org/officeDocument/2006/relationships" id="261" r:id="Rdab61a2d90934604"/>
    <p:sldId xmlns:r="http://schemas.openxmlformats.org/officeDocument/2006/relationships" id="262" r:id="R83f306ad56fc4f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1148e0be244b3" /><Relationship Type="http://schemas.openxmlformats.org/officeDocument/2006/relationships/slide" Target="/ppt/slides/slide1.xml" Id="R98a70bca3bcc4606" /><Relationship Type="http://schemas.openxmlformats.org/officeDocument/2006/relationships/slide" Target="/ppt/slides/slide2.xml" Id="R3a693bdd2433417e" /><Relationship Type="http://schemas.openxmlformats.org/officeDocument/2006/relationships/slide" Target="/ppt/slides/slide3.xml" Id="R7f44cfa2c6f24449" /><Relationship Type="http://schemas.openxmlformats.org/officeDocument/2006/relationships/slide" Target="/ppt/slides/slide4.xml" Id="R501fb9d1724f4820" /><Relationship Type="http://schemas.openxmlformats.org/officeDocument/2006/relationships/slide" Target="/ppt/slides/slide5.xml" Id="R7eb33f6ece634d10" /><Relationship Type="http://schemas.openxmlformats.org/officeDocument/2006/relationships/slide" Target="/ppt/slides/slide6.xml" Id="Rdab61a2d90934604" /><Relationship Type="http://schemas.openxmlformats.org/officeDocument/2006/relationships/slide" Target="/ppt/slides/slide7.xml" Id="R83f306ad56fc4f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ce0560f9f42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b482dd83d418e" /><Relationship Type="http://schemas.openxmlformats.org/officeDocument/2006/relationships/theme" Target="/ppt/slideMasters/theme/theme1.xml" Id="Rcad6f4d505a14d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9b482dd83d41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997cbac714c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287ab4ea847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11f24733e44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58170c7654f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4b6f1052d4b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7471233764e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d27fe2c674d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HØGNABBEN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HØGNABBEN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−2 344 832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63 768 150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64 809 600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OLE-REINHART PETTERSEN NOTØ  –  29,1 %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NILSEN NOTØ  –  23,6 %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MARTHE NILSEN NOTØ  –  23,6 %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NILSEN NOTØ  –  23,6 %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OLE-REINHART PETTERSEN NOTØ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NILSEN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Brudesletta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988 677 450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