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d21a6e3edf45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f59a212016441f"/>
  </p:sldMasterIdLst>
  <p:sldIdLst>
    <p:sldId xmlns:r="http://schemas.openxmlformats.org/officeDocument/2006/relationships" id="256" r:id="Refd68f4d850d40c3"/>
    <p:sldId xmlns:r="http://schemas.openxmlformats.org/officeDocument/2006/relationships" id="257" r:id="R5cd59e29428341f0"/>
    <p:sldId xmlns:r="http://schemas.openxmlformats.org/officeDocument/2006/relationships" id="258" r:id="Re4d7440fed364c4a"/>
    <p:sldId xmlns:r="http://schemas.openxmlformats.org/officeDocument/2006/relationships" id="259" r:id="R174925e5ece54460"/>
    <p:sldId xmlns:r="http://schemas.openxmlformats.org/officeDocument/2006/relationships" id="260" r:id="R721effdf144846fa"/>
    <p:sldId xmlns:r="http://schemas.openxmlformats.org/officeDocument/2006/relationships" id="261" r:id="Rd0c6cfff4adb4aa1"/>
    <p:sldId xmlns:r="http://schemas.openxmlformats.org/officeDocument/2006/relationships" id="262" r:id="R56b94f3a453f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59a212016441f" /><Relationship Type="http://schemas.openxmlformats.org/officeDocument/2006/relationships/slide" Target="/ppt/slides/slide1.xml" Id="Refd68f4d850d40c3" /><Relationship Type="http://schemas.openxmlformats.org/officeDocument/2006/relationships/slide" Target="/ppt/slides/slide2.xml" Id="R5cd59e29428341f0" /><Relationship Type="http://schemas.openxmlformats.org/officeDocument/2006/relationships/slide" Target="/ppt/slides/slide3.xml" Id="Re4d7440fed364c4a" /><Relationship Type="http://schemas.openxmlformats.org/officeDocument/2006/relationships/slide" Target="/ppt/slides/slide4.xml" Id="R174925e5ece54460" /><Relationship Type="http://schemas.openxmlformats.org/officeDocument/2006/relationships/slide" Target="/ppt/slides/slide5.xml" Id="R721effdf144846fa" /><Relationship Type="http://schemas.openxmlformats.org/officeDocument/2006/relationships/slide" Target="/ppt/slides/slide6.xml" Id="Rd0c6cfff4adb4aa1" /><Relationship Type="http://schemas.openxmlformats.org/officeDocument/2006/relationships/slide" Target="/ppt/slides/slide7.xml" Id="R56b94f3a453f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13b6c504443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9cf10ff344de8" /><Relationship Type="http://schemas.openxmlformats.org/officeDocument/2006/relationships/theme" Target="/ppt/slideMasters/theme/theme1.xml" Id="R63850e5d7ce24c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9cf10ff34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0aa717eb34a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ee466c21d47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0bfc5e6a749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b66f5a17648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5251dd56245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4eb41235c4c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f3d8e3eb648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INGE SAGEIE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INGE SAGEIE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INGE SAGEIE AS ble etablert [år] og holder til i Røyken.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INGE SAGEIE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INGE SAGEIE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INGE SAGEIE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24 465 874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24 527 366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INGE SAGEIE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INGE SAGEIE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INGE SAGEIE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Ølstadveien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3440 Røyken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INGE SAGEIE AS</a:t>
            </a:r>
          </a:p>
        </p:txBody>
      </p:sp>
    </p:spTree>
  </p:cSld>
  <p:clrMapOvr>
    <a:masterClrMapping xmlns:a="http://schemas.openxmlformats.org/drawingml/2006/main"/>
  </p:clrMapOvr>
</p:sld>
</file>