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d204b55e7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92f03d7564362"/>
  </p:sldMasterIdLst>
  <p:sldIdLst>
    <p:sldId xmlns:r="http://schemas.openxmlformats.org/officeDocument/2006/relationships" id="256" r:id="Re82458ca44284d33"/>
    <p:sldId xmlns:r="http://schemas.openxmlformats.org/officeDocument/2006/relationships" id="257" r:id="R93330ded75a54f4d"/>
    <p:sldId xmlns:r="http://schemas.openxmlformats.org/officeDocument/2006/relationships" id="258" r:id="Rea0298a71ef1460c"/>
    <p:sldId xmlns:r="http://schemas.openxmlformats.org/officeDocument/2006/relationships" id="259" r:id="R21b315ed0ee94414"/>
    <p:sldId xmlns:r="http://schemas.openxmlformats.org/officeDocument/2006/relationships" id="260" r:id="R1c421e2334624e01"/>
    <p:sldId xmlns:r="http://schemas.openxmlformats.org/officeDocument/2006/relationships" id="261" r:id="R951dc039e7c74237"/>
    <p:sldId xmlns:r="http://schemas.openxmlformats.org/officeDocument/2006/relationships" id="262" r:id="R9b353e2ebb3c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92f03d7564362" /><Relationship Type="http://schemas.openxmlformats.org/officeDocument/2006/relationships/slide" Target="/ppt/slides/slide1.xml" Id="Re82458ca44284d33" /><Relationship Type="http://schemas.openxmlformats.org/officeDocument/2006/relationships/slide" Target="/ppt/slides/slide2.xml" Id="R93330ded75a54f4d" /><Relationship Type="http://schemas.openxmlformats.org/officeDocument/2006/relationships/slide" Target="/ppt/slides/slide3.xml" Id="Rea0298a71ef1460c" /><Relationship Type="http://schemas.openxmlformats.org/officeDocument/2006/relationships/slide" Target="/ppt/slides/slide4.xml" Id="R21b315ed0ee94414" /><Relationship Type="http://schemas.openxmlformats.org/officeDocument/2006/relationships/slide" Target="/ppt/slides/slide5.xml" Id="R1c421e2334624e01" /><Relationship Type="http://schemas.openxmlformats.org/officeDocument/2006/relationships/slide" Target="/ppt/slides/slide6.xml" Id="R951dc039e7c74237" /><Relationship Type="http://schemas.openxmlformats.org/officeDocument/2006/relationships/slide" Target="/ppt/slides/slide7.xml" Id="R9b353e2ebb3c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d964f8487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d3d3cb7e84852" /><Relationship Type="http://schemas.openxmlformats.org/officeDocument/2006/relationships/theme" Target="/ppt/slideMasters/theme/theme1.xml" Id="Rda8f44227829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d3d3cb7e8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088ba51a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d8a8a5714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9c0b8e33a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ec78772b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223f16695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db323751e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95bd864f0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TOPPFOLKA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TOPPFOLKA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TOPPFOLKA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TOPPFOLKA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TOPPFOLKA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TOPPFOLKA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2 230 742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48 967 216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59 514 913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TOPPFOLKA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AASERØD TOR QVARFORDT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TOPPFOLKA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Josefines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93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TOPPFOLKA AS</a:t>
            </a:r>
          </a:p>
        </p:txBody>
      </p:sp>
    </p:spTree>
  </p:cSld>
  <p:clrMapOvr>
    <a:masterClrMapping xmlns:a="http://schemas.openxmlformats.org/drawingml/2006/main"/>
  </p:clrMapOvr>
</p:sld>
</file>