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16f73408644a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489d4cc98d4853"/>
  </p:sldMasterIdLst>
  <p:sldIdLst>
    <p:sldId xmlns:r="http://schemas.openxmlformats.org/officeDocument/2006/relationships" id="256" r:id="R2ca0c1c51ede418a"/>
    <p:sldId xmlns:r="http://schemas.openxmlformats.org/officeDocument/2006/relationships" id="257" r:id="R9f8801bde6d44a3e"/>
    <p:sldId xmlns:r="http://schemas.openxmlformats.org/officeDocument/2006/relationships" id="258" r:id="Re0cea297a01c4b64"/>
    <p:sldId xmlns:r="http://schemas.openxmlformats.org/officeDocument/2006/relationships" id="259" r:id="Rf3b1eeaa2fa046f1"/>
    <p:sldId xmlns:r="http://schemas.openxmlformats.org/officeDocument/2006/relationships" id="260" r:id="Rc288cf6c73af49d0"/>
    <p:sldId xmlns:r="http://schemas.openxmlformats.org/officeDocument/2006/relationships" id="261" r:id="Re29acd527a5a464d"/>
    <p:sldId xmlns:r="http://schemas.openxmlformats.org/officeDocument/2006/relationships" id="262" r:id="Rad92af8f05e743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89d4cc98d4853" /><Relationship Type="http://schemas.openxmlformats.org/officeDocument/2006/relationships/slide" Target="/ppt/slides/slide1.xml" Id="R2ca0c1c51ede418a" /><Relationship Type="http://schemas.openxmlformats.org/officeDocument/2006/relationships/slide" Target="/ppt/slides/slide2.xml" Id="R9f8801bde6d44a3e" /><Relationship Type="http://schemas.openxmlformats.org/officeDocument/2006/relationships/slide" Target="/ppt/slides/slide3.xml" Id="Re0cea297a01c4b64" /><Relationship Type="http://schemas.openxmlformats.org/officeDocument/2006/relationships/slide" Target="/ppt/slides/slide4.xml" Id="Rf3b1eeaa2fa046f1" /><Relationship Type="http://schemas.openxmlformats.org/officeDocument/2006/relationships/slide" Target="/ppt/slides/slide5.xml" Id="Rc288cf6c73af49d0" /><Relationship Type="http://schemas.openxmlformats.org/officeDocument/2006/relationships/slide" Target="/ppt/slides/slide6.xml" Id="Re29acd527a5a464d" /><Relationship Type="http://schemas.openxmlformats.org/officeDocument/2006/relationships/slide" Target="/ppt/slides/slide7.xml" Id="Rad92af8f05e743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05ab08a8a40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b7fbfe2454cb0" /><Relationship Type="http://schemas.openxmlformats.org/officeDocument/2006/relationships/theme" Target="/ppt/slideMasters/theme/theme1.xml" Id="Rb017bb07c3dc46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b7fbfe2454c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1083d7183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7f860bf0e42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793a4d74149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f3e9fff8a4a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99400a03f47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b30b67ba643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c2997bb47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STAVNE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12 108 641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65 489 053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70 852 606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ARNE STAVNE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988 683 116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STAVNE HOLDING AS</a:t>
            </a:r>
          </a:p>
        </p:txBody>
      </p:sp>
    </p:spTree>
  </p:cSld>
  <p:clrMapOvr>
    <a:masterClrMapping xmlns:a="http://schemas.openxmlformats.org/drawingml/2006/main"/>
  </p:clrMapOvr>
</p:sld>
</file>