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b547d149b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07fef3275492e"/>
  </p:sldMasterIdLst>
  <p:sldIdLst>
    <p:sldId xmlns:r="http://schemas.openxmlformats.org/officeDocument/2006/relationships" id="256" r:id="Rc6987e78e62442d6"/>
    <p:sldId xmlns:r="http://schemas.openxmlformats.org/officeDocument/2006/relationships" id="257" r:id="Rad8261841ffc4b1b"/>
    <p:sldId xmlns:r="http://schemas.openxmlformats.org/officeDocument/2006/relationships" id="258" r:id="R22c6b8b24f954ce0"/>
    <p:sldId xmlns:r="http://schemas.openxmlformats.org/officeDocument/2006/relationships" id="259" r:id="Rc064ae4fbac343fb"/>
    <p:sldId xmlns:r="http://schemas.openxmlformats.org/officeDocument/2006/relationships" id="260" r:id="R9dd593f016744bc8"/>
    <p:sldId xmlns:r="http://schemas.openxmlformats.org/officeDocument/2006/relationships" id="261" r:id="Rf2bd8dee0c654e06"/>
    <p:sldId xmlns:r="http://schemas.openxmlformats.org/officeDocument/2006/relationships" id="262" r:id="Rfa97b229204c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07fef3275492e" /><Relationship Type="http://schemas.openxmlformats.org/officeDocument/2006/relationships/slide" Target="/ppt/slides/slide1.xml" Id="Rc6987e78e62442d6" /><Relationship Type="http://schemas.openxmlformats.org/officeDocument/2006/relationships/slide" Target="/ppt/slides/slide2.xml" Id="Rad8261841ffc4b1b" /><Relationship Type="http://schemas.openxmlformats.org/officeDocument/2006/relationships/slide" Target="/ppt/slides/slide3.xml" Id="R22c6b8b24f954ce0" /><Relationship Type="http://schemas.openxmlformats.org/officeDocument/2006/relationships/slide" Target="/ppt/slides/slide4.xml" Id="Rc064ae4fbac343fb" /><Relationship Type="http://schemas.openxmlformats.org/officeDocument/2006/relationships/slide" Target="/ppt/slides/slide5.xml" Id="R9dd593f016744bc8" /><Relationship Type="http://schemas.openxmlformats.org/officeDocument/2006/relationships/slide" Target="/ppt/slides/slide6.xml" Id="Rf2bd8dee0c654e06" /><Relationship Type="http://schemas.openxmlformats.org/officeDocument/2006/relationships/slide" Target="/ppt/slides/slide7.xml" Id="Rfa97b229204c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84b4ca114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472395e8a4b60" /><Relationship Type="http://schemas.openxmlformats.org/officeDocument/2006/relationships/theme" Target="/ppt/slideMasters/theme/theme1.xml" Id="Re1a4559ddff1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472395e8a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177e1a4db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f3d82a7e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53dc2555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23313c93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8c9ac139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0cc491abe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9762c12f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REGNSKAPSKONTOR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12 419 952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REGNSKAPSKONTOR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GRØDUM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INGEBJØRG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MOLLESTAD INGER LISE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TORUNN FOSS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28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ingebjorg@birkenes-regnskap.no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988 686 905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REGNSKAPSKONTOR AS</a:t>
            </a:r>
          </a:p>
        </p:txBody>
      </p:sp>
    </p:spTree>
  </p:cSld>
  <p:clrMapOvr>
    <a:masterClrMapping xmlns:a="http://schemas.openxmlformats.org/drawingml/2006/main"/>
  </p:clrMapOvr>
</p:sld>
</file>